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2"/>
  </p:notesMasterIdLst>
  <p:sldIdLst>
    <p:sldId id="327" r:id="rId2"/>
    <p:sldId id="281" r:id="rId3"/>
    <p:sldId id="338" r:id="rId4"/>
    <p:sldId id="284" r:id="rId5"/>
    <p:sldId id="328" r:id="rId6"/>
    <p:sldId id="323" r:id="rId7"/>
    <p:sldId id="332" r:id="rId8"/>
    <p:sldId id="330" r:id="rId9"/>
    <p:sldId id="308" r:id="rId10"/>
    <p:sldId id="309" r:id="rId11"/>
    <p:sldId id="312" r:id="rId12"/>
    <p:sldId id="313" r:id="rId13"/>
    <p:sldId id="318" r:id="rId14"/>
    <p:sldId id="331" r:id="rId15"/>
    <p:sldId id="324" r:id="rId16"/>
    <p:sldId id="337" r:id="rId17"/>
    <p:sldId id="336" r:id="rId18"/>
    <p:sldId id="326" r:id="rId19"/>
    <p:sldId id="334" r:id="rId20"/>
    <p:sldId id="335" r:id="rId21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50" autoAdjust="0"/>
  </p:normalViewPr>
  <p:slideViewPr>
    <p:cSldViewPr snapToGrid="0">
      <p:cViewPr varScale="1">
        <p:scale>
          <a:sx n="110" d="100"/>
          <a:sy n="110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97182-BCC3-42E0-950B-68FC40BD548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20526-95AC-4752-BDD5-996E8A90AA1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err="1" smtClean="0">
              <a:latin typeface="+mj-lt"/>
            </a:rPr>
            <a:t>DWRi</a:t>
          </a:r>
          <a:endParaRPr lang="en-US" b="1" dirty="0">
            <a:latin typeface="+mj-lt"/>
          </a:endParaRPr>
        </a:p>
      </dgm:t>
    </dgm:pt>
    <dgm:pt modelId="{2A514B20-6BB6-45F1-8F01-EE4620EC2A82}" type="parTrans" cxnId="{6E08A501-9F90-42EE-B049-D13190503489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E0C4CEB-2655-4E5D-A204-D39C3D5DFE50}" type="sibTrans" cxnId="{6E08A501-9F90-42EE-B049-D13190503489}">
      <dgm:prSet/>
      <dgm:spPr/>
      <dgm:t>
        <a:bodyPr/>
        <a:lstStyle/>
        <a:p>
          <a:endParaRPr lang="en-US"/>
        </a:p>
      </dgm:t>
    </dgm:pt>
    <dgm:pt modelId="{F3523144-23CD-46BB-B487-4C5278CE9F9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Water Rights</a:t>
          </a:r>
          <a:endParaRPr lang="en-US" dirty="0">
            <a:latin typeface="+mj-lt"/>
          </a:endParaRPr>
        </a:p>
      </dgm:t>
    </dgm:pt>
    <dgm:pt modelId="{3A57A560-C310-490D-9471-2AA6B8A0E1D7}" type="parTrans" cxnId="{309D4516-B756-400A-B701-F2D976609BCB}">
      <dgm:prSet/>
      <dgm:spPr/>
      <dgm:t>
        <a:bodyPr/>
        <a:lstStyle/>
        <a:p>
          <a:endParaRPr lang="en-US"/>
        </a:p>
      </dgm:t>
    </dgm:pt>
    <dgm:pt modelId="{6D59B640-A25E-4660-AF7D-33DB1F42B86F}" type="sibTrans" cxnId="{309D4516-B756-400A-B701-F2D976609BCB}">
      <dgm:prSet/>
      <dgm:spPr/>
      <dgm:t>
        <a:bodyPr/>
        <a:lstStyle/>
        <a:p>
          <a:endParaRPr lang="en-US"/>
        </a:p>
      </dgm:t>
    </dgm:pt>
    <dgm:pt modelId="{D516EFF7-250A-44A9-BA00-C5B14FBEEFA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Source Data</a:t>
          </a:r>
          <a:endParaRPr lang="en-US" dirty="0">
            <a:latin typeface="+mj-lt"/>
          </a:endParaRPr>
        </a:p>
      </dgm:t>
    </dgm:pt>
    <dgm:pt modelId="{62EB818D-B93B-4E95-977A-7898DC7D62FE}" type="parTrans" cxnId="{7B7C1AF8-08F3-4D90-A9CB-5E0299CB5033}">
      <dgm:prSet/>
      <dgm:spPr/>
      <dgm:t>
        <a:bodyPr/>
        <a:lstStyle/>
        <a:p>
          <a:endParaRPr lang="en-US"/>
        </a:p>
      </dgm:t>
    </dgm:pt>
    <dgm:pt modelId="{33FE74A0-F99D-46CB-9B4E-58DF7B71D0F7}" type="sibTrans" cxnId="{7B7C1AF8-08F3-4D90-A9CB-5E0299CB5033}">
      <dgm:prSet/>
      <dgm:spPr/>
      <dgm:t>
        <a:bodyPr/>
        <a:lstStyle/>
        <a:p>
          <a:endParaRPr lang="en-US"/>
        </a:p>
      </dgm:t>
    </dgm:pt>
    <dgm:pt modelId="{89BC9CC9-BB80-4BF3-B853-5952F26E510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 smtClean="0">
              <a:latin typeface="+mj-lt"/>
            </a:rPr>
            <a:t>DWRe</a:t>
          </a:r>
          <a:endParaRPr lang="en-US" b="1" dirty="0">
            <a:latin typeface="+mj-lt"/>
          </a:endParaRPr>
        </a:p>
      </dgm:t>
    </dgm:pt>
    <dgm:pt modelId="{D79A8A82-6E21-4E20-BEE8-86566E8DA84C}" type="parTrans" cxnId="{8FEF781B-6BC0-498B-8DE7-B4A3925B7B02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2899F1-73CE-4DD8-9A41-FE534F7356AF}" type="sibTrans" cxnId="{8FEF781B-6BC0-498B-8DE7-B4A3925B7B02}">
      <dgm:prSet/>
      <dgm:spPr/>
      <dgm:t>
        <a:bodyPr/>
        <a:lstStyle/>
        <a:p>
          <a:endParaRPr lang="en-US"/>
        </a:p>
      </dgm:t>
    </dgm:pt>
    <dgm:pt modelId="{F04FD2EF-1C2A-4E81-8F6A-58B8E5ABDA5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Water Resources</a:t>
          </a:r>
          <a:endParaRPr lang="en-US" dirty="0">
            <a:latin typeface="+mj-lt"/>
          </a:endParaRPr>
        </a:p>
      </dgm:t>
    </dgm:pt>
    <dgm:pt modelId="{0106C267-13D4-456D-810C-4FF3A4D565EC}" type="parTrans" cxnId="{D1309D82-B88C-4984-BF62-5272FBF6CAF3}">
      <dgm:prSet/>
      <dgm:spPr/>
      <dgm:t>
        <a:bodyPr/>
        <a:lstStyle/>
        <a:p>
          <a:endParaRPr lang="en-US"/>
        </a:p>
      </dgm:t>
    </dgm:pt>
    <dgm:pt modelId="{7C976C6B-2E25-4211-9844-FAC9D66855EC}" type="sibTrans" cxnId="{D1309D82-B88C-4984-BF62-5272FBF6CAF3}">
      <dgm:prSet/>
      <dgm:spPr/>
      <dgm:t>
        <a:bodyPr/>
        <a:lstStyle/>
        <a:p>
          <a:endParaRPr lang="en-US"/>
        </a:p>
      </dgm:t>
    </dgm:pt>
    <dgm:pt modelId="{E269A43E-8166-45E3-9562-DD0333EDE55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Conservation</a:t>
          </a:r>
          <a:endParaRPr lang="en-US" dirty="0">
            <a:latin typeface="+mj-lt"/>
          </a:endParaRPr>
        </a:p>
      </dgm:t>
    </dgm:pt>
    <dgm:pt modelId="{BE520FAD-EBBE-4E0F-9DAF-923679F8EE5D}" type="parTrans" cxnId="{22B44360-356C-42AA-8CA1-5497F13FF6CB}">
      <dgm:prSet/>
      <dgm:spPr/>
      <dgm:t>
        <a:bodyPr/>
        <a:lstStyle/>
        <a:p>
          <a:endParaRPr lang="en-US"/>
        </a:p>
      </dgm:t>
    </dgm:pt>
    <dgm:pt modelId="{42DB63A4-6240-41F5-8353-AC059129D43F}" type="sibTrans" cxnId="{22B44360-356C-42AA-8CA1-5497F13FF6CB}">
      <dgm:prSet/>
      <dgm:spPr/>
      <dgm:t>
        <a:bodyPr/>
        <a:lstStyle/>
        <a:p>
          <a:endParaRPr lang="en-US"/>
        </a:p>
      </dgm:t>
    </dgm:pt>
    <dgm:pt modelId="{9C78B3D4-C8DD-40F8-A428-537270069D61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DDW</a:t>
          </a:r>
          <a:endParaRPr lang="en-US" b="1" dirty="0">
            <a:latin typeface="+mj-lt"/>
          </a:endParaRPr>
        </a:p>
      </dgm:t>
    </dgm:pt>
    <dgm:pt modelId="{E4575BBB-9501-4B3F-9B81-8CB0232BCE0E}" type="parTrans" cxnId="{0A2BD732-6B4A-472C-AE1D-74401BD23DA1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121A961-0A4D-406F-951B-96476C97FCD8}" type="sibTrans" cxnId="{0A2BD732-6B4A-472C-AE1D-74401BD23DA1}">
      <dgm:prSet/>
      <dgm:spPr/>
      <dgm:t>
        <a:bodyPr/>
        <a:lstStyle/>
        <a:p>
          <a:endParaRPr lang="en-US"/>
        </a:p>
      </dgm:t>
    </dgm:pt>
    <dgm:pt modelId="{52784722-AF4A-412C-8CD0-D458CDD6106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Drinking Water</a:t>
          </a:r>
          <a:endParaRPr lang="en-US" dirty="0">
            <a:latin typeface="+mj-lt"/>
          </a:endParaRPr>
        </a:p>
      </dgm:t>
    </dgm:pt>
    <dgm:pt modelId="{A6AC5459-7F8B-4619-91E8-AC53892A8A09}" type="parTrans" cxnId="{4C0C7D74-A829-4EE5-B49A-BB471FE4EFEB}">
      <dgm:prSet/>
      <dgm:spPr/>
      <dgm:t>
        <a:bodyPr/>
        <a:lstStyle/>
        <a:p>
          <a:endParaRPr lang="en-US"/>
        </a:p>
      </dgm:t>
    </dgm:pt>
    <dgm:pt modelId="{C73B7F4A-1E85-408E-88E0-DAB292DC991E}" type="sibTrans" cxnId="{4C0C7D74-A829-4EE5-B49A-BB471FE4EFEB}">
      <dgm:prSet/>
      <dgm:spPr/>
      <dgm:t>
        <a:bodyPr/>
        <a:lstStyle/>
        <a:p>
          <a:endParaRPr lang="en-US"/>
        </a:p>
      </dgm:t>
    </dgm:pt>
    <dgm:pt modelId="{F2FC00D2-4864-4A8E-AAF4-9710C667F37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Water Use Data &amp; System Sizing</a:t>
          </a:r>
          <a:endParaRPr lang="en-US" dirty="0">
            <a:latin typeface="+mj-lt"/>
          </a:endParaRPr>
        </a:p>
      </dgm:t>
    </dgm:pt>
    <dgm:pt modelId="{AECE3C43-500E-4A1F-8E6D-3D98058FAF36}" type="parTrans" cxnId="{11D3C3AC-173C-4223-A86B-C9802E3684FA}">
      <dgm:prSet/>
      <dgm:spPr/>
      <dgm:t>
        <a:bodyPr/>
        <a:lstStyle/>
        <a:p>
          <a:endParaRPr lang="en-US"/>
        </a:p>
      </dgm:t>
    </dgm:pt>
    <dgm:pt modelId="{0235E995-82BC-4011-B272-6493FAEB48A0}" type="sibTrans" cxnId="{11D3C3AC-173C-4223-A86B-C9802E3684FA}">
      <dgm:prSet/>
      <dgm:spPr/>
      <dgm:t>
        <a:bodyPr/>
        <a:lstStyle/>
        <a:p>
          <a:endParaRPr lang="en-US"/>
        </a:p>
      </dgm:t>
    </dgm:pt>
    <dgm:pt modelId="{5EC0A5BF-A6AB-4FAA-B4D2-9278B312B39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State Planning</a:t>
          </a:r>
          <a:endParaRPr lang="en-US" dirty="0">
            <a:latin typeface="+mj-lt"/>
          </a:endParaRPr>
        </a:p>
      </dgm:t>
    </dgm:pt>
    <dgm:pt modelId="{E180B294-73F8-46AD-986F-835F91D9CE62}" type="parTrans" cxnId="{51DE63AF-FC1B-4CF6-A367-39C3A2C581B8}">
      <dgm:prSet/>
      <dgm:spPr/>
      <dgm:t>
        <a:bodyPr/>
        <a:lstStyle/>
        <a:p>
          <a:endParaRPr lang="en-US"/>
        </a:p>
      </dgm:t>
    </dgm:pt>
    <dgm:pt modelId="{75E14369-1855-4707-8D60-7878593CCE8E}" type="sibTrans" cxnId="{51DE63AF-FC1B-4CF6-A367-39C3A2C581B8}">
      <dgm:prSet/>
      <dgm:spPr/>
      <dgm:t>
        <a:bodyPr/>
        <a:lstStyle/>
        <a:p>
          <a:endParaRPr lang="en-US"/>
        </a:p>
      </dgm:t>
    </dgm:pt>
    <dgm:pt modelId="{A8F71F11-E489-4C14-89E4-3FF38D5A971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Studies</a:t>
          </a:r>
          <a:endParaRPr lang="en-US" dirty="0">
            <a:latin typeface="+mj-lt"/>
          </a:endParaRPr>
        </a:p>
      </dgm:t>
    </dgm:pt>
    <dgm:pt modelId="{4CB1FE5F-BABD-417D-846B-70FAFCB6CAAD}" type="parTrans" cxnId="{FDABA9B0-E7C5-4966-9098-091EC80E3AF3}">
      <dgm:prSet/>
      <dgm:spPr/>
      <dgm:t>
        <a:bodyPr/>
        <a:lstStyle/>
        <a:p>
          <a:endParaRPr lang="en-US"/>
        </a:p>
      </dgm:t>
    </dgm:pt>
    <dgm:pt modelId="{D1D1B851-774A-4CC7-958E-A0C9CC262D7C}" type="sibTrans" cxnId="{FDABA9B0-E7C5-4966-9098-091EC80E3AF3}">
      <dgm:prSet/>
      <dgm:spPr/>
      <dgm:t>
        <a:bodyPr/>
        <a:lstStyle/>
        <a:p>
          <a:endParaRPr lang="en-US"/>
        </a:p>
      </dgm:t>
    </dgm:pt>
    <dgm:pt modelId="{B5043503-1139-44AC-A82A-DF754A74803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Deficiency Points</a:t>
          </a:r>
          <a:endParaRPr lang="en-US" dirty="0">
            <a:latin typeface="+mj-lt"/>
          </a:endParaRPr>
        </a:p>
      </dgm:t>
    </dgm:pt>
    <dgm:pt modelId="{4AF22B91-60F8-497F-8B11-06297D7FB60A}" type="parTrans" cxnId="{979FD131-3495-426E-B897-B66A17E5DA6C}">
      <dgm:prSet/>
      <dgm:spPr/>
      <dgm:t>
        <a:bodyPr/>
        <a:lstStyle/>
        <a:p>
          <a:endParaRPr lang="en-US"/>
        </a:p>
      </dgm:t>
    </dgm:pt>
    <dgm:pt modelId="{CB741DEB-335B-4E5D-AFCE-381467FC3736}" type="sibTrans" cxnId="{979FD131-3495-426E-B897-B66A17E5DA6C}">
      <dgm:prSet/>
      <dgm:spPr/>
      <dgm:t>
        <a:bodyPr/>
        <a:lstStyle/>
        <a:p>
          <a:endParaRPr lang="en-US"/>
        </a:p>
      </dgm:t>
    </dgm:pt>
    <dgm:pt modelId="{CD589756-5533-4B42-BB53-F105D4BE7000}">
      <dgm:prSet phldrT="[Text]"/>
      <dgm:spPr/>
      <dgm:t>
        <a:bodyPr/>
        <a:lstStyle/>
        <a:p>
          <a:r>
            <a:rPr lang="en-US" b="0" i="0" dirty="0" smtClean="0"/>
            <a:t>National Reports</a:t>
          </a:r>
          <a:endParaRPr lang="en-US" dirty="0">
            <a:latin typeface="+mj-lt"/>
          </a:endParaRPr>
        </a:p>
      </dgm:t>
    </dgm:pt>
    <dgm:pt modelId="{A7F0B137-01B0-425F-B110-7E5E2CDE88C1}" type="parTrans" cxnId="{AEB138A4-69C6-4E6F-B72F-649B64950D0C}">
      <dgm:prSet/>
      <dgm:spPr/>
      <dgm:t>
        <a:bodyPr/>
        <a:lstStyle/>
        <a:p>
          <a:endParaRPr lang="en-US"/>
        </a:p>
      </dgm:t>
    </dgm:pt>
    <dgm:pt modelId="{A508C2A6-C227-4EB2-97F6-BD0D37C0091E}" type="sibTrans" cxnId="{AEB138A4-69C6-4E6F-B72F-649B64950D0C}">
      <dgm:prSet/>
      <dgm:spPr/>
      <dgm:t>
        <a:bodyPr/>
        <a:lstStyle/>
        <a:p>
          <a:endParaRPr lang="en-US"/>
        </a:p>
      </dgm:t>
    </dgm:pt>
    <dgm:pt modelId="{41337427-B451-4AF5-812E-CBB45C39AA45}" type="pres">
      <dgm:prSet presAssocID="{D3297182-BCC3-42E0-950B-68FC40BD548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11512-24F5-411D-BFB2-C771FCB7FA8D}" type="pres">
      <dgm:prSet presAssocID="{D3297182-BCC3-42E0-950B-68FC40BD548F}" presName="cycle" presStyleCnt="0"/>
      <dgm:spPr/>
    </dgm:pt>
    <dgm:pt modelId="{3790E637-824A-4766-B6A9-7A10D51FBA83}" type="pres">
      <dgm:prSet presAssocID="{D3297182-BCC3-42E0-950B-68FC40BD548F}" presName="centerShape" presStyleCnt="0"/>
      <dgm:spPr/>
    </dgm:pt>
    <dgm:pt modelId="{3A28D544-9947-41B4-9D02-58EB7512ADC4}" type="pres">
      <dgm:prSet presAssocID="{D3297182-BCC3-42E0-950B-68FC40BD548F}" presName="connSite" presStyleLbl="node1" presStyleIdx="0" presStyleCnt="4"/>
      <dgm:spPr/>
    </dgm:pt>
    <dgm:pt modelId="{535E71DA-750C-4969-8041-F647829467D1}" type="pres">
      <dgm:prSet presAssocID="{D3297182-BCC3-42E0-950B-68FC40BD548F}" presName="visible" presStyleLbl="node1" presStyleIdx="0" presStyleCnt="4" custScaleX="82610" custScaleY="83059"/>
      <dgm:spPr>
        <a:solidFill>
          <a:schemeClr val="accent5">
            <a:lumMod val="50000"/>
          </a:schemeClr>
        </a:solidFill>
      </dgm:spPr>
    </dgm:pt>
    <dgm:pt modelId="{CC998854-E7A1-442E-A4E4-8C76BA1FE8BB}" type="pres">
      <dgm:prSet presAssocID="{2A514B20-6BB6-45F1-8F01-EE4620EC2A82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4565FA8-F166-4C44-A8CC-B8106CEA9603}" type="pres">
      <dgm:prSet presAssocID="{BC420526-95AC-4752-BDD5-996E8A90AA16}" presName="node" presStyleCnt="0"/>
      <dgm:spPr/>
    </dgm:pt>
    <dgm:pt modelId="{480D1664-AA4F-4A95-8E80-43B97DF165F7}" type="pres">
      <dgm:prSet presAssocID="{BC420526-95AC-4752-BDD5-996E8A90AA1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C33EC-52C2-4DB3-9AC5-B98155E52EB6}" type="pres">
      <dgm:prSet presAssocID="{BC420526-95AC-4752-BDD5-996E8A90AA1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BFBC-CA66-41D5-A21F-54097B8A8D40}" type="pres">
      <dgm:prSet presAssocID="{D79A8A82-6E21-4E20-BEE8-86566E8DA84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17FD0F0-32EC-4F36-9E64-07CE24E562EB}" type="pres">
      <dgm:prSet presAssocID="{89BC9CC9-BB80-4BF3-B853-5952F26E5104}" presName="node" presStyleCnt="0"/>
      <dgm:spPr/>
    </dgm:pt>
    <dgm:pt modelId="{16315445-6DC2-484D-9375-E23CDB4DBA70}" type="pres">
      <dgm:prSet presAssocID="{89BC9CC9-BB80-4BF3-B853-5952F26E510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0594-ACE0-49D9-BE51-E05C92052D55}" type="pres">
      <dgm:prSet presAssocID="{89BC9CC9-BB80-4BF3-B853-5952F26E510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389EC-53FC-4D56-8FB5-F45E64488F29}" type="pres">
      <dgm:prSet presAssocID="{E4575BBB-9501-4B3F-9B81-8CB0232BCE0E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864077E-8973-4AB4-A09D-8C537C05E4F3}" type="pres">
      <dgm:prSet presAssocID="{9C78B3D4-C8DD-40F8-A428-537270069D61}" presName="node" presStyleCnt="0"/>
      <dgm:spPr/>
    </dgm:pt>
    <dgm:pt modelId="{88A14BD6-2329-42C7-B60D-F19BCB6EFF4D}" type="pres">
      <dgm:prSet presAssocID="{9C78B3D4-C8DD-40F8-A428-537270069D6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B8C93-F7C8-4EA6-B3D4-FC937BC1F710}" type="pres">
      <dgm:prSet presAssocID="{9C78B3D4-C8DD-40F8-A428-537270069D6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C4B90-101A-484C-968D-15AA7EF5EC2D}" type="presOf" srcId="{D79A8A82-6E21-4E20-BEE8-86566E8DA84C}" destId="{553CBFBC-CA66-41D5-A21F-54097B8A8D40}" srcOrd="0" destOrd="0" presId="urn:microsoft.com/office/officeart/2005/8/layout/radial2"/>
    <dgm:cxn modelId="{6E08A501-9F90-42EE-B049-D13190503489}" srcId="{D3297182-BCC3-42E0-950B-68FC40BD548F}" destId="{BC420526-95AC-4752-BDD5-996E8A90AA16}" srcOrd="0" destOrd="0" parTransId="{2A514B20-6BB6-45F1-8F01-EE4620EC2A82}" sibTransId="{0E0C4CEB-2655-4E5D-A204-D39C3D5DFE50}"/>
    <dgm:cxn modelId="{93536258-A491-4A7E-B9F6-E02CD8A33820}" type="presOf" srcId="{52784722-AF4A-412C-8CD0-D458CDD61060}" destId="{812B8C93-F7C8-4EA6-B3D4-FC937BC1F710}" srcOrd="0" destOrd="0" presId="urn:microsoft.com/office/officeart/2005/8/layout/radial2"/>
    <dgm:cxn modelId="{536FB97A-0B48-4544-BD2F-80878A45F997}" type="presOf" srcId="{B5043503-1139-44AC-A82A-DF754A748032}" destId="{812B8C93-F7C8-4EA6-B3D4-FC937BC1F710}" srcOrd="0" destOrd="2" presId="urn:microsoft.com/office/officeart/2005/8/layout/radial2"/>
    <dgm:cxn modelId="{9CE75381-8748-4B97-86AC-8950B84F421B}" type="presOf" srcId="{BC420526-95AC-4752-BDD5-996E8A90AA16}" destId="{480D1664-AA4F-4A95-8E80-43B97DF165F7}" srcOrd="0" destOrd="0" presId="urn:microsoft.com/office/officeart/2005/8/layout/radial2"/>
    <dgm:cxn modelId="{9A8F301B-7260-43D9-A725-158D890C73ED}" type="presOf" srcId="{CD589756-5533-4B42-BB53-F105D4BE7000}" destId="{0F3A0594-ACE0-49D9-BE51-E05C92052D55}" srcOrd="0" destOrd="3" presId="urn:microsoft.com/office/officeart/2005/8/layout/radial2"/>
    <dgm:cxn modelId="{22B44360-356C-42AA-8CA1-5497F13FF6CB}" srcId="{89BC9CC9-BB80-4BF3-B853-5952F26E5104}" destId="{E269A43E-8166-45E3-9562-DD0333EDE55E}" srcOrd="1" destOrd="0" parTransId="{BE520FAD-EBBE-4E0F-9DAF-923679F8EE5D}" sibTransId="{42DB63A4-6240-41F5-8353-AC059129D43F}"/>
    <dgm:cxn modelId="{11D3C3AC-173C-4223-A86B-C9802E3684FA}" srcId="{9C78B3D4-C8DD-40F8-A428-537270069D61}" destId="{F2FC00D2-4864-4A8E-AAF4-9710C667F372}" srcOrd="1" destOrd="0" parTransId="{AECE3C43-500E-4A1F-8E6D-3D98058FAF36}" sibTransId="{0235E995-82BC-4011-B272-6493FAEB48A0}"/>
    <dgm:cxn modelId="{979FD131-3495-426E-B897-B66A17E5DA6C}" srcId="{9C78B3D4-C8DD-40F8-A428-537270069D61}" destId="{B5043503-1139-44AC-A82A-DF754A748032}" srcOrd="2" destOrd="0" parTransId="{4AF22B91-60F8-497F-8B11-06297D7FB60A}" sibTransId="{CB741DEB-335B-4E5D-AFCE-381467FC3736}"/>
    <dgm:cxn modelId="{853646D9-4163-4D2F-9621-20D7278C1E32}" type="presOf" srcId="{2A514B20-6BB6-45F1-8F01-EE4620EC2A82}" destId="{CC998854-E7A1-442E-A4E4-8C76BA1FE8BB}" srcOrd="0" destOrd="0" presId="urn:microsoft.com/office/officeart/2005/8/layout/radial2"/>
    <dgm:cxn modelId="{C9F3D6EC-558C-449E-93FF-CBA82C30DC5B}" type="presOf" srcId="{F3523144-23CD-46BB-B487-4C5278CE9F9A}" destId="{FF5C33EC-52C2-4DB3-9AC5-B98155E52EB6}" srcOrd="0" destOrd="0" presId="urn:microsoft.com/office/officeart/2005/8/layout/radial2"/>
    <dgm:cxn modelId="{3FCA1D8C-6A5C-449C-8B22-C8CFD2999911}" type="presOf" srcId="{5EC0A5BF-A6AB-4FAA-B4D2-9278B312B396}" destId="{0F3A0594-ACE0-49D9-BE51-E05C92052D55}" srcOrd="0" destOrd="2" presId="urn:microsoft.com/office/officeart/2005/8/layout/radial2"/>
    <dgm:cxn modelId="{AAF88BD6-8957-41C6-9BDD-54127C6A55D2}" type="presOf" srcId="{F04FD2EF-1C2A-4E81-8F6A-58B8E5ABDA5E}" destId="{0F3A0594-ACE0-49D9-BE51-E05C92052D55}" srcOrd="0" destOrd="0" presId="urn:microsoft.com/office/officeart/2005/8/layout/radial2"/>
    <dgm:cxn modelId="{0D415034-01C8-41C3-B842-8C8C9D10FC0C}" type="presOf" srcId="{D3297182-BCC3-42E0-950B-68FC40BD548F}" destId="{41337427-B451-4AF5-812E-CBB45C39AA45}" srcOrd="0" destOrd="0" presId="urn:microsoft.com/office/officeart/2005/8/layout/radial2"/>
    <dgm:cxn modelId="{0A68CC21-B71D-4EE1-BF19-C9FB596A7182}" type="presOf" srcId="{F2FC00D2-4864-4A8E-AAF4-9710C667F372}" destId="{812B8C93-F7C8-4EA6-B3D4-FC937BC1F710}" srcOrd="0" destOrd="1" presId="urn:microsoft.com/office/officeart/2005/8/layout/radial2"/>
    <dgm:cxn modelId="{588DD110-6353-41F7-88F0-7467BAAA3EFB}" type="presOf" srcId="{A8F71F11-E489-4C14-89E4-3FF38D5A971B}" destId="{FF5C33EC-52C2-4DB3-9AC5-B98155E52EB6}" srcOrd="0" destOrd="2" presId="urn:microsoft.com/office/officeart/2005/8/layout/radial2"/>
    <dgm:cxn modelId="{D1309D82-B88C-4984-BF62-5272FBF6CAF3}" srcId="{89BC9CC9-BB80-4BF3-B853-5952F26E5104}" destId="{F04FD2EF-1C2A-4E81-8F6A-58B8E5ABDA5E}" srcOrd="0" destOrd="0" parTransId="{0106C267-13D4-456D-810C-4FF3A4D565EC}" sibTransId="{7C976C6B-2E25-4211-9844-FAC9D66855EC}"/>
    <dgm:cxn modelId="{632053E4-0CBC-426E-B369-6DCA62F2F3E2}" type="presOf" srcId="{D516EFF7-250A-44A9-BA00-C5B14FBEEFAC}" destId="{FF5C33EC-52C2-4DB3-9AC5-B98155E52EB6}" srcOrd="0" destOrd="1" presId="urn:microsoft.com/office/officeart/2005/8/layout/radial2"/>
    <dgm:cxn modelId="{FDABA9B0-E7C5-4966-9098-091EC80E3AF3}" srcId="{BC420526-95AC-4752-BDD5-996E8A90AA16}" destId="{A8F71F11-E489-4C14-89E4-3FF38D5A971B}" srcOrd="2" destOrd="0" parTransId="{4CB1FE5F-BABD-417D-846B-70FAFCB6CAAD}" sibTransId="{D1D1B851-774A-4CC7-958E-A0C9CC262D7C}"/>
    <dgm:cxn modelId="{60E592E4-6900-4997-A5A9-6485176D93F0}" type="presOf" srcId="{9C78B3D4-C8DD-40F8-A428-537270069D61}" destId="{88A14BD6-2329-42C7-B60D-F19BCB6EFF4D}" srcOrd="0" destOrd="0" presId="urn:microsoft.com/office/officeart/2005/8/layout/radial2"/>
    <dgm:cxn modelId="{8B3E2E79-F7BA-4D55-8E1D-2EC175378D8D}" type="presOf" srcId="{E4575BBB-9501-4B3F-9B81-8CB0232BCE0E}" destId="{CE1389EC-53FC-4D56-8FB5-F45E64488F29}" srcOrd="0" destOrd="0" presId="urn:microsoft.com/office/officeart/2005/8/layout/radial2"/>
    <dgm:cxn modelId="{E949AAA8-8375-4813-BA80-32A241BB7EB6}" type="presOf" srcId="{89BC9CC9-BB80-4BF3-B853-5952F26E5104}" destId="{16315445-6DC2-484D-9375-E23CDB4DBA70}" srcOrd="0" destOrd="0" presId="urn:microsoft.com/office/officeart/2005/8/layout/radial2"/>
    <dgm:cxn modelId="{278F8181-34F0-4300-9B98-C043D5E9F47F}" type="presOf" srcId="{E269A43E-8166-45E3-9562-DD0333EDE55E}" destId="{0F3A0594-ACE0-49D9-BE51-E05C92052D55}" srcOrd="0" destOrd="1" presId="urn:microsoft.com/office/officeart/2005/8/layout/radial2"/>
    <dgm:cxn modelId="{AEB138A4-69C6-4E6F-B72F-649B64950D0C}" srcId="{89BC9CC9-BB80-4BF3-B853-5952F26E5104}" destId="{CD589756-5533-4B42-BB53-F105D4BE7000}" srcOrd="3" destOrd="0" parTransId="{A7F0B137-01B0-425F-B110-7E5E2CDE88C1}" sibTransId="{A508C2A6-C227-4EB2-97F6-BD0D37C0091E}"/>
    <dgm:cxn modelId="{0A2BD732-6B4A-472C-AE1D-74401BD23DA1}" srcId="{D3297182-BCC3-42E0-950B-68FC40BD548F}" destId="{9C78B3D4-C8DD-40F8-A428-537270069D61}" srcOrd="2" destOrd="0" parTransId="{E4575BBB-9501-4B3F-9B81-8CB0232BCE0E}" sibTransId="{3121A961-0A4D-406F-951B-96476C97FCD8}"/>
    <dgm:cxn modelId="{4C0C7D74-A829-4EE5-B49A-BB471FE4EFEB}" srcId="{9C78B3D4-C8DD-40F8-A428-537270069D61}" destId="{52784722-AF4A-412C-8CD0-D458CDD61060}" srcOrd="0" destOrd="0" parTransId="{A6AC5459-7F8B-4619-91E8-AC53892A8A09}" sibTransId="{C73B7F4A-1E85-408E-88E0-DAB292DC991E}"/>
    <dgm:cxn modelId="{309D4516-B756-400A-B701-F2D976609BCB}" srcId="{BC420526-95AC-4752-BDD5-996E8A90AA16}" destId="{F3523144-23CD-46BB-B487-4C5278CE9F9A}" srcOrd="0" destOrd="0" parTransId="{3A57A560-C310-490D-9471-2AA6B8A0E1D7}" sibTransId="{6D59B640-A25E-4660-AF7D-33DB1F42B86F}"/>
    <dgm:cxn modelId="{7B7C1AF8-08F3-4D90-A9CB-5E0299CB5033}" srcId="{BC420526-95AC-4752-BDD5-996E8A90AA16}" destId="{D516EFF7-250A-44A9-BA00-C5B14FBEEFAC}" srcOrd="1" destOrd="0" parTransId="{62EB818D-B93B-4E95-977A-7898DC7D62FE}" sibTransId="{33FE74A0-F99D-46CB-9B4E-58DF7B71D0F7}"/>
    <dgm:cxn modelId="{51DE63AF-FC1B-4CF6-A367-39C3A2C581B8}" srcId="{89BC9CC9-BB80-4BF3-B853-5952F26E5104}" destId="{5EC0A5BF-A6AB-4FAA-B4D2-9278B312B396}" srcOrd="2" destOrd="0" parTransId="{E180B294-73F8-46AD-986F-835F91D9CE62}" sibTransId="{75E14369-1855-4707-8D60-7878593CCE8E}"/>
    <dgm:cxn modelId="{8FEF781B-6BC0-498B-8DE7-B4A3925B7B02}" srcId="{D3297182-BCC3-42E0-950B-68FC40BD548F}" destId="{89BC9CC9-BB80-4BF3-B853-5952F26E5104}" srcOrd="1" destOrd="0" parTransId="{D79A8A82-6E21-4E20-BEE8-86566E8DA84C}" sibTransId="{B62899F1-73CE-4DD8-9A41-FE534F7356AF}"/>
    <dgm:cxn modelId="{70C9E487-D723-4618-A506-B59C19CCB7A5}" type="presParOf" srcId="{41337427-B451-4AF5-812E-CBB45C39AA45}" destId="{8EB11512-24F5-411D-BFB2-C771FCB7FA8D}" srcOrd="0" destOrd="0" presId="urn:microsoft.com/office/officeart/2005/8/layout/radial2"/>
    <dgm:cxn modelId="{9802EECE-D269-4EED-8C42-532C4DE31A3E}" type="presParOf" srcId="{8EB11512-24F5-411D-BFB2-C771FCB7FA8D}" destId="{3790E637-824A-4766-B6A9-7A10D51FBA83}" srcOrd="0" destOrd="0" presId="urn:microsoft.com/office/officeart/2005/8/layout/radial2"/>
    <dgm:cxn modelId="{E466CAD9-0BC0-40EF-8FD7-98AEFD1B6F37}" type="presParOf" srcId="{3790E637-824A-4766-B6A9-7A10D51FBA83}" destId="{3A28D544-9947-41B4-9D02-58EB7512ADC4}" srcOrd="0" destOrd="0" presId="urn:microsoft.com/office/officeart/2005/8/layout/radial2"/>
    <dgm:cxn modelId="{5CF61225-D6A8-4C33-9E94-3BC660B4F641}" type="presParOf" srcId="{3790E637-824A-4766-B6A9-7A10D51FBA83}" destId="{535E71DA-750C-4969-8041-F647829467D1}" srcOrd="1" destOrd="0" presId="urn:microsoft.com/office/officeart/2005/8/layout/radial2"/>
    <dgm:cxn modelId="{E097557E-4982-4941-B167-116D82FAD150}" type="presParOf" srcId="{8EB11512-24F5-411D-BFB2-C771FCB7FA8D}" destId="{CC998854-E7A1-442E-A4E4-8C76BA1FE8BB}" srcOrd="1" destOrd="0" presId="urn:microsoft.com/office/officeart/2005/8/layout/radial2"/>
    <dgm:cxn modelId="{1ACA89FC-3BB7-43B4-84F8-3EDD2201E632}" type="presParOf" srcId="{8EB11512-24F5-411D-BFB2-C771FCB7FA8D}" destId="{E4565FA8-F166-4C44-A8CC-B8106CEA9603}" srcOrd="2" destOrd="0" presId="urn:microsoft.com/office/officeart/2005/8/layout/radial2"/>
    <dgm:cxn modelId="{C9269899-F701-469B-AEF8-10A4A4ACD67F}" type="presParOf" srcId="{E4565FA8-F166-4C44-A8CC-B8106CEA9603}" destId="{480D1664-AA4F-4A95-8E80-43B97DF165F7}" srcOrd="0" destOrd="0" presId="urn:microsoft.com/office/officeart/2005/8/layout/radial2"/>
    <dgm:cxn modelId="{0E2213F9-8C57-4028-ABB9-174A1B7C58A1}" type="presParOf" srcId="{E4565FA8-F166-4C44-A8CC-B8106CEA9603}" destId="{FF5C33EC-52C2-4DB3-9AC5-B98155E52EB6}" srcOrd="1" destOrd="0" presId="urn:microsoft.com/office/officeart/2005/8/layout/radial2"/>
    <dgm:cxn modelId="{3CF0352C-BD69-4BBE-B16D-7A5406BEE65E}" type="presParOf" srcId="{8EB11512-24F5-411D-BFB2-C771FCB7FA8D}" destId="{553CBFBC-CA66-41D5-A21F-54097B8A8D40}" srcOrd="3" destOrd="0" presId="urn:microsoft.com/office/officeart/2005/8/layout/radial2"/>
    <dgm:cxn modelId="{652AEF72-66F3-430F-9DBC-14C6B5558807}" type="presParOf" srcId="{8EB11512-24F5-411D-BFB2-C771FCB7FA8D}" destId="{017FD0F0-32EC-4F36-9E64-07CE24E562EB}" srcOrd="4" destOrd="0" presId="urn:microsoft.com/office/officeart/2005/8/layout/radial2"/>
    <dgm:cxn modelId="{088CA218-66A7-4A5B-8924-533F4E24F554}" type="presParOf" srcId="{017FD0F0-32EC-4F36-9E64-07CE24E562EB}" destId="{16315445-6DC2-484D-9375-E23CDB4DBA70}" srcOrd="0" destOrd="0" presId="urn:microsoft.com/office/officeart/2005/8/layout/radial2"/>
    <dgm:cxn modelId="{BFC7577D-2D6B-414B-8B1D-940A6362AD01}" type="presParOf" srcId="{017FD0F0-32EC-4F36-9E64-07CE24E562EB}" destId="{0F3A0594-ACE0-49D9-BE51-E05C92052D55}" srcOrd="1" destOrd="0" presId="urn:microsoft.com/office/officeart/2005/8/layout/radial2"/>
    <dgm:cxn modelId="{1D0576C7-82DD-4AD3-8726-882E429D02DF}" type="presParOf" srcId="{8EB11512-24F5-411D-BFB2-C771FCB7FA8D}" destId="{CE1389EC-53FC-4D56-8FB5-F45E64488F29}" srcOrd="5" destOrd="0" presId="urn:microsoft.com/office/officeart/2005/8/layout/radial2"/>
    <dgm:cxn modelId="{52174A4F-C410-4512-A1F4-0E8D4ABE1EC8}" type="presParOf" srcId="{8EB11512-24F5-411D-BFB2-C771FCB7FA8D}" destId="{C864077E-8973-4AB4-A09D-8C537C05E4F3}" srcOrd="6" destOrd="0" presId="urn:microsoft.com/office/officeart/2005/8/layout/radial2"/>
    <dgm:cxn modelId="{CCB2EDB1-50AE-4A5A-81C9-50B5EFBBA2EC}" type="presParOf" srcId="{C864077E-8973-4AB4-A09D-8C537C05E4F3}" destId="{88A14BD6-2329-42C7-B60D-F19BCB6EFF4D}" srcOrd="0" destOrd="0" presId="urn:microsoft.com/office/officeart/2005/8/layout/radial2"/>
    <dgm:cxn modelId="{1CBE748F-4CFA-4548-93EC-79736489F61A}" type="presParOf" srcId="{C864077E-8973-4AB4-A09D-8C537C05E4F3}" destId="{812B8C93-F7C8-4EA6-B3D4-FC937BC1F71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89EC-53FC-4D56-8FB5-F45E64488F29}">
      <dsp:nvSpPr>
        <dsp:cNvPr id="0" name=""/>
        <dsp:cNvSpPr/>
      </dsp:nvSpPr>
      <dsp:spPr>
        <a:xfrm rot="2562198">
          <a:off x="2497599" y="4356362"/>
          <a:ext cx="940264" cy="61962"/>
        </a:xfrm>
        <a:custGeom>
          <a:avLst/>
          <a:gdLst/>
          <a:ahLst/>
          <a:cxnLst/>
          <a:rect l="0" t="0" r="0" b="0"/>
          <a:pathLst>
            <a:path>
              <a:moveTo>
                <a:pt x="0" y="30981"/>
              </a:moveTo>
              <a:lnTo>
                <a:pt x="940264" y="30981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CBFBC-CA66-41D5-A21F-54097B8A8D40}">
      <dsp:nvSpPr>
        <dsp:cNvPr id="0" name=""/>
        <dsp:cNvSpPr/>
      </dsp:nvSpPr>
      <dsp:spPr>
        <a:xfrm>
          <a:off x="2622243" y="3073721"/>
          <a:ext cx="1045438" cy="61962"/>
        </a:xfrm>
        <a:custGeom>
          <a:avLst/>
          <a:gdLst/>
          <a:ahLst/>
          <a:cxnLst/>
          <a:rect l="0" t="0" r="0" b="0"/>
          <a:pathLst>
            <a:path>
              <a:moveTo>
                <a:pt x="0" y="30981"/>
              </a:moveTo>
              <a:lnTo>
                <a:pt x="1045438" y="30981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98854-E7A1-442E-A4E4-8C76BA1FE8BB}">
      <dsp:nvSpPr>
        <dsp:cNvPr id="0" name=""/>
        <dsp:cNvSpPr/>
      </dsp:nvSpPr>
      <dsp:spPr>
        <a:xfrm rot="19037802">
          <a:off x="2497599" y="1791080"/>
          <a:ext cx="940264" cy="61962"/>
        </a:xfrm>
        <a:custGeom>
          <a:avLst/>
          <a:gdLst/>
          <a:ahLst/>
          <a:cxnLst/>
          <a:rect l="0" t="0" r="0" b="0"/>
          <a:pathLst>
            <a:path>
              <a:moveTo>
                <a:pt x="0" y="30981"/>
              </a:moveTo>
              <a:lnTo>
                <a:pt x="940264" y="30981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E71DA-750C-4969-8041-F647829467D1}">
      <dsp:nvSpPr>
        <dsp:cNvPr id="0" name=""/>
        <dsp:cNvSpPr/>
      </dsp:nvSpPr>
      <dsp:spPr>
        <a:xfrm>
          <a:off x="345443" y="1865539"/>
          <a:ext cx="2464929" cy="2478326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D1664-AA4F-4A95-8E80-43B97DF165F7}">
      <dsp:nvSpPr>
        <dsp:cNvPr id="0" name=""/>
        <dsp:cNvSpPr/>
      </dsp:nvSpPr>
      <dsp:spPr>
        <a:xfrm>
          <a:off x="3075895" y="983"/>
          <a:ext cx="1790288" cy="179028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latin typeface="+mj-lt"/>
            </a:rPr>
            <a:t>DWRi</a:t>
          </a:r>
          <a:endParaRPr lang="en-US" sz="3700" b="1" kern="1200" dirty="0">
            <a:latin typeface="+mj-lt"/>
          </a:endParaRPr>
        </a:p>
      </dsp:txBody>
      <dsp:txXfrm>
        <a:off x="3338077" y="263165"/>
        <a:ext cx="1265924" cy="1265924"/>
      </dsp:txXfrm>
    </dsp:sp>
    <dsp:sp modelId="{FF5C33EC-52C2-4DB3-9AC5-B98155E52EB6}">
      <dsp:nvSpPr>
        <dsp:cNvPr id="0" name=""/>
        <dsp:cNvSpPr/>
      </dsp:nvSpPr>
      <dsp:spPr>
        <a:xfrm>
          <a:off x="5045213" y="983"/>
          <a:ext cx="2685433" cy="179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Water Rights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Source Data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Studies</a:t>
          </a:r>
          <a:endParaRPr lang="en-US" sz="2700" kern="1200" dirty="0">
            <a:latin typeface="+mj-lt"/>
          </a:endParaRPr>
        </a:p>
      </dsp:txBody>
      <dsp:txXfrm>
        <a:off x="5045213" y="983"/>
        <a:ext cx="2685433" cy="1790288"/>
      </dsp:txXfrm>
    </dsp:sp>
    <dsp:sp modelId="{16315445-6DC2-484D-9375-E23CDB4DBA70}">
      <dsp:nvSpPr>
        <dsp:cNvPr id="0" name=""/>
        <dsp:cNvSpPr/>
      </dsp:nvSpPr>
      <dsp:spPr>
        <a:xfrm>
          <a:off x="3667681" y="2209558"/>
          <a:ext cx="1790288" cy="179028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latin typeface="+mj-lt"/>
            </a:rPr>
            <a:t>DWRe</a:t>
          </a:r>
          <a:endParaRPr lang="en-US" sz="3700" b="1" kern="1200" dirty="0">
            <a:latin typeface="+mj-lt"/>
          </a:endParaRPr>
        </a:p>
      </dsp:txBody>
      <dsp:txXfrm>
        <a:off x="3929863" y="2471740"/>
        <a:ext cx="1265924" cy="1265924"/>
      </dsp:txXfrm>
    </dsp:sp>
    <dsp:sp modelId="{0F3A0594-ACE0-49D9-BE51-E05C92052D55}">
      <dsp:nvSpPr>
        <dsp:cNvPr id="0" name=""/>
        <dsp:cNvSpPr/>
      </dsp:nvSpPr>
      <dsp:spPr>
        <a:xfrm>
          <a:off x="5636999" y="2209558"/>
          <a:ext cx="2685433" cy="179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Water Resources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Conservation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State Planning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/>
            <a:t>National Reports</a:t>
          </a:r>
          <a:endParaRPr lang="en-US" sz="2700" kern="1200" dirty="0">
            <a:latin typeface="+mj-lt"/>
          </a:endParaRPr>
        </a:p>
      </dsp:txBody>
      <dsp:txXfrm>
        <a:off x="5636999" y="2209558"/>
        <a:ext cx="2685433" cy="1790288"/>
      </dsp:txXfrm>
    </dsp:sp>
    <dsp:sp modelId="{88A14BD6-2329-42C7-B60D-F19BCB6EFF4D}">
      <dsp:nvSpPr>
        <dsp:cNvPr id="0" name=""/>
        <dsp:cNvSpPr/>
      </dsp:nvSpPr>
      <dsp:spPr>
        <a:xfrm>
          <a:off x="3075895" y="4418132"/>
          <a:ext cx="1790288" cy="1790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+mj-lt"/>
            </a:rPr>
            <a:t>DDW</a:t>
          </a:r>
          <a:endParaRPr lang="en-US" sz="3700" b="1" kern="1200" dirty="0">
            <a:latin typeface="+mj-lt"/>
          </a:endParaRPr>
        </a:p>
      </dsp:txBody>
      <dsp:txXfrm>
        <a:off x="3338077" y="4680314"/>
        <a:ext cx="1265924" cy="1265924"/>
      </dsp:txXfrm>
    </dsp:sp>
    <dsp:sp modelId="{812B8C93-F7C8-4EA6-B3D4-FC937BC1F710}">
      <dsp:nvSpPr>
        <dsp:cNvPr id="0" name=""/>
        <dsp:cNvSpPr/>
      </dsp:nvSpPr>
      <dsp:spPr>
        <a:xfrm>
          <a:off x="5045213" y="4418132"/>
          <a:ext cx="2685433" cy="179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Drinking Water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Water Use Data &amp; System Sizing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Deficiency Points</a:t>
          </a:r>
          <a:endParaRPr lang="en-US" sz="2700" kern="1200" dirty="0">
            <a:latin typeface="+mj-lt"/>
          </a:endParaRPr>
        </a:p>
      </dsp:txBody>
      <dsp:txXfrm>
        <a:off x="5045213" y="4418132"/>
        <a:ext cx="2685433" cy="179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510B-F58B-4614-A649-57267D2FCB2C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85AA4-EAF4-421A-8460-A75D0761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Interior page</a:t>
            </a:r>
          </a:p>
          <a:p>
            <a:r>
              <a:rPr lang="en-US" altLang="en-US"/>
              <a:t>Headline and body copy left justified</a:t>
            </a:r>
          </a:p>
          <a:p>
            <a:r>
              <a:rPr lang="en-US" altLang="en-US"/>
              <a:t>This background should be used for all interior pages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Interior page</a:t>
            </a:r>
          </a:p>
          <a:p>
            <a:r>
              <a:rPr lang="en-US" altLang="en-US"/>
              <a:t>Headline and body copy left justified</a:t>
            </a:r>
          </a:p>
          <a:p>
            <a:r>
              <a:rPr lang="en-US" altLang="en-US"/>
              <a:t>This background should be used for all interior pages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6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4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terrights.utah.gov/asp_apps/wateruse/loginPage.asp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161" y="5911851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2" y="6035677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1095068" y="3886200"/>
            <a:ext cx="73152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b="1" dirty="0" smtClean="0">
                <a:latin typeface="+mn-lt"/>
              </a:rPr>
              <a:t>Water Users Workshop – </a:t>
            </a:r>
            <a:r>
              <a:rPr lang="en-US" b="1" dirty="0" smtClean="0">
                <a:latin typeface="+mn-lt"/>
              </a:rPr>
              <a:t>February 2018</a:t>
            </a:r>
            <a:endParaRPr lang="en-US" b="1" dirty="0" smtClean="0">
              <a:latin typeface="+mn-lt"/>
            </a:endParaRPr>
          </a:p>
          <a:p>
            <a:pPr algn="ctr">
              <a:buNone/>
            </a:pPr>
            <a:endParaRPr lang="en-US" altLang="en-US" sz="1800" b="1" dirty="0"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ヒラギノ角ゴ Pro W3" charset="-128"/>
                <a:sym typeface="Gill Sans" charset="0"/>
              </a:rPr>
              <a:t>James Greer,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latin typeface="+mn-lt"/>
                <a:ea typeface="ヒラギノ角ゴ Pro W3" charset="-128"/>
                <a:sym typeface="Gill Sans" charset="0"/>
              </a:rPr>
              <a:t>Assistant State Engineer – Technical Services</a:t>
            </a: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989439" y="1201022"/>
            <a:ext cx="46863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Water </a:t>
            </a:r>
            <a:r>
              <a:rPr lang="en-US" alt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Use Program</a:t>
            </a:r>
            <a:endParaRPr lang="en-US" altLang="en-US" sz="4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2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1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9297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H.B. 305 – 2016 Legislative Session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2146110"/>
            <a:ext cx="8229600" cy="45262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Water Rights and Resources Amendments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cap="none" dirty="0" smtClean="0">
                <a:solidFill>
                  <a:schemeClr val="accent1"/>
                </a:solidFill>
              </a:rPr>
              <a:t>Deals </a:t>
            </a:r>
            <a:r>
              <a:rPr lang="en-US" cap="none" dirty="0" smtClean="0">
                <a:solidFill>
                  <a:schemeClr val="accent1"/>
                </a:solidFill>
              </a:rPr>
              <a:t>With The Accuracy Of Water Use Data</a:t>
            </a:r>
          </a:p>
          <a:p>
            <a:r>
              <a:rPr lang="en-US" cap="none" dirty="0" smtClean="0">
                <a:solidFill>
                  <a:schemeClr val="accent1"/>
                </a:solidFill>
              </a:rPr>
              <a:t>Requires Certified Operator Or Professional Engineer To Verify Accuracy Of Submitted Water Data</a:t>
            </a:r>
          </a:p>
          <a:p>
            <a:r>
              <a:rPr lang="en-US" dirty="0">
                <a:solidFill>
                  <a:schemeClr val="accent1"/>
                </a:solidFill>
              </a:rPr>
              <a:t>Required To Draft Administrative Rule</a:t>
            </a:r>
          </a:p>
          <a:p>
            <a:r>
              <a:rPr lang="en-US" cap="none" dirty="0" smtClean="0">
                <a:solidFill>
                  <a:schemeClr val="accent1"/>
                </a:solidFill>
              </a:rPr>
              <a:t>Provided </a:t>
            </a:r>
            <a:r>
              <a:rPr lang="en-US" cap="none" dirty="0" smtClean="0">
                <a:solidFill>
                  <a:schemeClr val="accent1"/>
                </a:solidFill>
              </a:rPr>
              <a:t>New </a:t>
            </a:r>
            <a:r>
              <a:rPr lang="en-US" dirty="0" smtClean="0">
                <a:solidFill>
                  <a:schemeClr val="accent1"/>
                </a:solidFill>
              </a:rPr>
              <a:t>Funding</a:t>
            </a:r>
            <a:endParaRPr lang="en-US" cap="none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68" y="2679298"/>
            <a:ext cx="57340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1" y="2066925"/>
            <a:ext cx="6317092" cy="17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955" y="722726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 Online Reporting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262" y="4942934"/>
            <a:ext cx="244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5"/>
              </a:rPr>
              <a:t>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7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5" y="169605"/>
            <a:ext cx="8777909" cy="61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3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5" y="169606"/>
            <a:ext cx="7360222" cy="641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4784" y="1318022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Non </a:t>
            </a:r>
            <a:r>
              <a:rPr lang="en-US" sz="2800" dirty="0" smtClean="0">
                <a:solidFill>
                  <a:schemeClr val="accent1"/>
                </a:solidFill>
              </a:rPr>
              <a:t>Revenue water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Overflows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Fire Flow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Losses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Unmetered Use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Recording </a:t>
            </a:r>
            <a:r>
              <a:rPr lang="en-US" sz="2800" dirty="0" smtClean="0">
                <a:solidFill>
                  <a:schemeClr val="accent1"/>
                </a:solidFill>
              </a:rPr>
              <a:t>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Peak Demand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Estimates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DDW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Secondary </a:t>
            </a:r>
            <a:r>
              <a:rPr lang="en-US" sz="2800" dirty="0">
                <a:solidFill>
                  <a:schemeClr val="accent1"/>
                </a:solidFill>
              </a:rPr>
              <a:t>systems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Separate Form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Increasing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/>
          </p:cNvSpPr>
          <p:nvPr/>
        </p:nvSpPr>
        <p:spPr bwMode="auto">
          <a:xfrm>
            <a:off x="934403" y="1348740"/>
            <a:ext cx="6629400" cy="45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Verdana" charset="0"/>
              <a:sym typeface="Verdana" charset="0"/>
            </a:endParaRPr>
          </a:p>
        </p:txBody>
      </p:sp>
      <p:sp>
        <p:nvSpPr>
          <p:cNvPr id="2" name="AutoShape 2" descr="Displaying State_canal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Displaying Cache_County_canals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599" y="1600202"/>
            <a:ext cx="304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Systems Visited </a:t>
            </a:r>
          </a:p>
          <a:p>
            <a:endParaRPr lang="en-US" dirty="0"/>
          </a:p>
          <a:p>
            <a:r>
              <a:rPr lang="en-US" dirty="0"/>
              <a:t>Systems Reported</a:t>
            </a:r>
          </a:p>
          <a:p>
            <a:endParaRPr lang="en-US" dirty="0"/>
          </a:p>
          <a:p>
            <a:r>
              <a:rPr lang="en-US" dirty="0"/>
              <a:t>Systems Not Reported</a:t>
            </a:r>
          </a:p>
          <a:p>
            <a:endParaRPr lang="en-US" dirty="0"/>
          </a:p>
          <a:p>
            <a:r>
              <a:rPr lang="en-US" dirty="0"/>
              <a:t>Systems Unwilling to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048" y="5724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Public Water Suppliers </a:t>
            </a:r>
          </a:p>
          <a:p>
            <a:pPr algn="ctr"/>
            <a:r>
              <a:rPr lang="en-US" sz="2400" dirty="0"/>
              <a:t>Water Use Data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638801" y="1676402"/>
            <a:ext cx="228599" cy="249555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1" y="2209802"/>
            <a:ext cx="228599" cy="249555"/>
          </a:xfrm>
          <a:prstGeom prst="ellipse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638801" y="2743202"/>
            <a:ext cx="228599" cy="249555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638801" y="3276602"/>
            <a:ext cx="228599" cy="24955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871"/>
            <a:ext cx="5500047" cy="65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/>
          </p:cNvSpPr>
          <p:nvPr/>
        </p:nvSpPr>
        <p:spPr bwMode="auto">
          <a:xfrm>
            <a:off x="934403" y="1348740"/>
            <a:ext cx="6629400" cy="45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Verdana" charset="0"/>
              <a:sym typeface="Verdana" charset="0"/>
            </a:endParaRPr>
          </a:p>
        </p:txBody>
      </p:sp>
      <p:sp>
        <p:nvSpPr>
          <p:cNvPr id="2" name="AutoShape 2" descr="Displaying State_canal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Displaying Cache_County_canals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50471"/>
              </p:ext>
            </p:extLst>
          </p:nvPr>
        </p:nvGraphicFramePr>
        <p:xfrm>
          <a:off x="1147743" y="1856733"/>
          <a:ext cx="67328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677"/>
                <a:gridCol w="3086669"/>
                <a:gridCol w="1528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Systems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73 %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of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50 %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13000"/>
              </p:ext>
            </p:extLst>
          </p:nvPr>
        </p:nvGraphicFramePr>
        <p:xfrm>
          <a:off x="1177311" y="4175400"/>
          <a:ext cx="67328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677"/>
                <a:gridCol w="3086669"/>
                <a:gridCol w="1528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98 %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Systems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99 %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of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90 %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2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626166" y="3125141"/>
            <a:ext cx="8090452" cy="1219200"/>
          </a:xfrm>
        </p:spPr>
        <p:txBody>
          <a:bodyPr>
            <a:noAutofit/>
          </a:bodyPr>
          <a:lstStyle/>
          <a:p>
            <a:r>
              <a:rPr lang="en-US" altLang="en-US" sz="6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6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6600" b="1" i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altLang="en-US" sz="6600" b="1" i="1" dirty="0">
                <a:solidFill>
                  <a:schemeClr val="accent1">
                    <a:lumMod val="75000"/>
                  </a:schemeClr>
                </a:solidFill>
              </a:rPr>
              <a:t>is the </a:t>
            </a:r>
            <a:r>
              <a:rPr lang="en-US" altLang="en-US" sz="6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6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6600" b="1" i="1" dirty="0" smtClean="0">
                <a:solidFill>
                  <a:schemeClr val="accent1">
                    <a:lumMod val="75000"/>
                  </a:schemeClr>
                </a:solidFill>
              </a:rPr>
              <a:t>Water </a:t>
            </a:r>
            <a:r>
              <a:rPr lang="en-US" altLang="en-US" sz="6600" b="1" i="1" dirty="0">
                <a:solidFill>
                  <a:schemeClr val="accent1">
                    <a:lumMod val="75000"/>
                  </a:schemeClr>
                </a:solidFill>
              </a:rPr>
              <a:t>Use Program?</a:t>
            </a:r>
            <a:br>
              <a:rPr lang="en-US" altLang="en-US" sz="66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050"/>
            <a:ext cx="102235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86781" y="254526"/>
            <a:ext cx="3554413" cy="903288"/>
          </a:xfrm>
        </p:spPr>
        <p:txBody>
          <a:bodyPr/>
          <a:lstStyle/>
          <a:p>
            <a:pPr algn="l" eaLnBrk="1" hangingPunct="1"/>
            <a:r>
              <a:rPr lang="en-US" altLang="en-US" sz="4800" dirty="0" smtClean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1" y="5175140"/>
            <a:ext cx="1342869" cy="1470640"/>
          </a:xfrm>
          <a:prstGeom prst="rect">
            <a:avLst/>
          </a:prstGeom>
        </p:spPr>
      </p:pic>
      <p:sp>
        <p:nvSpPr>
          <p:cNvPr id="6" name="Text Box 3"/>
          <p:cNvSpPr txBox="1">
            <a:spLocks/>
          </p:cNvSpPr>
          <p:nvPr/>
        </p:nvSpPr>
        <p:spPr bwMode="auto">
          <a:xfrm>
            <a:off x="1579198" y="5186350"/>
            <a:ext cx="4493797" cy="146304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xtLst/>
        </p:spPr>
        <p:txBody>
          <a:bodyPr wrap="square" lIns="82292" rIns="82292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James </a:t>
            </a: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Greer, </a:t>
            </a:r>
            <a:r>
              <a:rPr lang="en-US" sz="2000" b="1" dirty="0">
                <a:solidFill>
                  <a:schemeClr val="tx1"/>
                </a:solidFill>
                <a:latin typeface="Verdana" pitchFamily="34" charset="0"/>
              </a:rPr>
              <a:t>P.E</a:t>
            </a: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Assistant State Engineer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Utah </a:t>
            </a:r>
            <a:r>
              <a:rPr lang="en-US" sz="2000" b="1" dirty="0">
                <a:solidFill>
                  <a:schemeClr val="tx1"/>
                </a:solidFill>
                <a:latin typeface="Verdana" pitchFamily="34" charset="0"/>
              </a:rPr>
              <a:t>Division of Water </a:t>
            </a: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Rights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jamesgreer@utah.gov</a:t>
            </a:r>
            <a:endParaRPr lang="en-US" sz="20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44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V="1">
            <a:off x="151426" y="214312"/>
            <a:ext cx="8841149" cy="1"/>
          </a:xfrm>
          <a:prstGeom prst="line">
            <a:avLst/>
          </a:prstGeom>
          <a:ln w="12700">
            <a:solidFill>
              <a:srgbClr val="0080B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400"/>
            </a:pPr>
            <a:endParaRPr sz="1700"/>
          </a:p>
        </p:txBody>
      </p:sp>
      <p:sp>
        <p:nvSpPr>
          <p:cNvPr id="29" name="Shape 30"/>
          <p:cNvSpPr/>
          <p:nvPr/>
        </p:nvSpPr>
        <p:spPr>
          <a:xfrm>
            <a:off x="4521210" y="387752"/>
            <a:ext cx="72181" cy="548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200" b="1">
                <a:solidFill>
                  <a:srgbClr val="0080B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0" latinLnBrk="1" hangingPunct="0"/>
            <a:endParaRPr lang="en-US" sz="3100" dirty="0">
              <a:solidFill>
                <a:schemeClr val="tx1"/>
              </a:solidFill>
              <a:latin typeface="+mj-lt"/>
              <a:cs typeface="Georgi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7744177"/>
              </p:ext>
            </p:extLst>
          </p:nvPr>
        </p:nvGraphicFramePr>
        <p:xfrm>
          <a:off x="151426" y="387752"/>
          <a:ext cx="8667876" cy="620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636" y="3037323"/>
            <a:ext cx="1587252" cy="937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en-US" sz="2800" b="1" dirty="0">
                <a:latin typeface="+mj-lt"/>
                <a:sym typeface="Helvetica Light"/>
              </a:rPr>
              <a:t>Water </a:t>
            </a:r>
          </a:p>
          <a:p>
            <a:pPr algn="ctr" defTabSz="410751" latinLnBrk="1" hangingPunct="0"/>
            <a:r>
              <a:rPr lang="en-US" sz="2800" b="1" dirty="0">
                <a:latin typeface="+mj-lt"/>
                <a:sym typeface="Helvetica Light"/>
              </a:rPr>
              <a:t>Systems</a:t>
            </a:r>
            <a:endParaRPr lang="en-US" sz="2800" b="1" dirty="0">
              <a:latin typeface="+mj-lt"/>
              <a:sym typeface="Helvetica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793" y="4830417"/>
            <a:ext cx="1281303" cy="1770109"/>
            <a:chOff x="731793" y="4830417"/>
            <a:chExt cx="1281303" cy="1770109"/>
          </a:xfrm>
        </p:grpSpPr>
        <p:sp>
          <p:nvSpPr>
            <p:cNvPr id="2" name="Oval 1"/>
            <p:cNvSpPr/>
            <p:nvPr/>
          </p:nvSpPr>
          <p:spPr>
            <a:xfrm>
              <a:off x="731793" y="5398978"/>
              <a:ext cx="1281303" cy="12015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USGS</a:t>
              </a:r>
              <a:endParaRPr lang="en-US" sz="2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470991" y="4830417"/>
              <a:ext cx="59635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07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7"/>
          <p:cNvSpPr>
            <a:spLocks noGrp="1"/>
          </p:cNvSpPr>
          <p:nvPr>
            <p:ph type="title"/>
          </p:nvPr>
        </p:nvSpPr>
        <p:spPr>
          <a:xfrm>
            <a:off x="1572905" y="1123666"/>
            <a:ext cx="58293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Water Use Data is Used for:</a:t>
            </a:r>
          </a:p>
        </p:txBody>
      </p:sp>
      <p:sp>
        <p:nvSpPr>
          <p:cNvPr id="20484" name="Rectangle 1028"/>
          <p:cNvSpPr>
            <a:spLocks noGrp="1"/>
          </p:cNvSpPr>
          <p:nvPr>
            <p:ph idx="1"/>
          </p:nvPr>
        </p:nvSpPr>
        <p:spPr>
          <a:xfrm>
            <a:off x="532263" y="2118826"/>
            <a:ext cx="8338781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USGS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Resources Planning Programs and Efforts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Rights Water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policy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financial assistance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 of water supply and water use.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Rights Proof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evaluate the efficiency of their own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64276" y="1282890"/>
            <a:ext cx="8181848" cy="4981432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73-5-8  </a:t>
            </a:r>
            <a:b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Reports by users to engineer.</a:t>
            </a: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Every person using water from any river system or water source, when requested by the state engineer, shall within 30 days after such request report.</a:t>
            </a:r>
            <a:endParaRPr lang="en-US" altLang="en-US" sz="4000" b="1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4" y="1189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Rule R655-17. Water Use Data Reporting and Verification.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6" y="2064223"/>
            <a:ext cx="8229600" cy="45262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cap="none" dirty="0" smtClean="0"/>
              <a:t>4.3 If A Public Water Supplier Does Not Return The Water Use Data Form Or Knowingly Reports Inaccurate Data The System Will Be Reported To The Division Of Drinking Water</a:t>
            </a:r>
          </a:p>
          <a:p>
            <a:pPr marL="0" indent="0">
              <a:buNone/>
            </a:pPr>
            <a:endParaRPr lang="en-US" sz="2400" cap="non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cap="none" dirty="0"/>
              <a:t>5.2 To facilitate the collection of water use data, the state engineer may require a water user install telemetry equipment on any measurement required under 73-5-4 in circumstances where conflicts among water users has been demonstrated.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725766"/>
              </p:ext>
            </p:extLst>
          </p:nvPr>
        </p:nvGraphicFramePr>
        <p:xfrm>
          <a:off x="465827" y="694426"/>
          <a:ext cx="8229600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109"/>
                <a:gridCol w="4589253"/>
                <a:gridCol w="1449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r>
                        <a:rPr lang="en-US" sz="180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December: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For Upcoming Year (Active Systems,</a:t>
                      </a:r>
                      <a:r>
                        <a:rPr lang="en-US" baseline="0" dirty="0" smtClean="0"/>
                        <a:t> System Boundaries, Population)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DDW, </a:t>
                      </a:r>
                      <a:r>
                        <a:rPr lang="en-US" dirty="0" err="1" smtClean="0"/>
                        <a:t>DWRi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DWRe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Forms</a:t>
                      </a:r>
                      <a:r>
                        <a:rPr lang="en-US" baseline="0" dirty="0" smtClean="0"/>
                        <a:t> Requesting Previous years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- March: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Assist / Visit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 to submit the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Systems who</a:t>
                      </a:r>
                      <a:r>
                        <a:rPr lang="en-US" baseline="0" dirty="0" smtClean="0"/>
                        <a:t> have not reported are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– July: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Continue to </a:t>
                      </a:r>
                      <a:r>
                        <a:rPr lang="en-US" dirty="0" smtClean="0"/>
                        <a:t>Assist / Visit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deficiency points are assessed to PWS that fail to submit the completed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– August: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and Validate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 - December: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Contact/Visit Systems identified by </a:t>
                      </a:r>
                      <a:r>
                        <a:rPr lang="en-US" dirty="0" err="1" smtClean="0"/>
                        <a:t>DWRe</a:t>
                      </a:r>
                      <a:r>
                        <a:rPr lang="en-US" dirty="0" smtClean="0"/>
                        <a:t> to validate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DWRi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Ongoing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Remove assessed points from</a:t>
                      </a:r>
                      <a:r>
                        <a:rPr lang="en-US" baseline="0" dirty="0" smtClean="0"/>
                        <a:t> PWS that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Ongoing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Utilize data in re-evaluating sizing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2756" y="177644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Program Timeline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3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7"/>
          <p:cNvSpPr>
            <a:spLocks noGrp="1"/>
          </p:cNvSpPr>
          <p:nvPr>
            <p:ph type="title"/>
          </p:nvPr>
        </p:nvSpPr>
        <p:spPr>
          <a:xfrm>
            <a:off x="1572905" y="1123666"/>
            <a:ext cx="58293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How is the water use data collected?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4" name="Rectangle 1028"/>
          <p:cNvSpPr>
            <a:spLocks noGrp="1"/>
          </p:cNvSpPr>
          <p:nvPr>
            <p:ph idx="1"/>
          </p:nvPr>
        </p:nvSpPr>
        <p:spPr>
          <a:xfrm>
            <a:off x="532263" y="2756848"/>
            <a:ext cx="8338781" cy="3887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Annual Survey		Paper / Electronic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1" y="3316405"/>
            <a:ext cx="3172503" cy="32686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16405"/>
            <a:ext cx="3461982" cy="32686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8986"/>
            <a:ext cx="3461982" cy="14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8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8193</TotalTime>
  <Words>500</Words>
  <Application>Microsoft Office PowerPoint</Application>
  <PresentationFormat>Overhead</PresentationFormat>
  <Paragraphs>146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 What is the  Water Use Program? </vt:lpstr>
      <vt:lpstr>PowerPoint Presentation</vt:lpstr>
      <vt:lpstr>Water Use Data is Used for:</vt:lpstr>
      <vt:lpstr>73-5-8   Reports by users to engineer.  Every person using water from any river system or water source, when requested by the state engineer, shall within 30 days after such request report.</vt:lpstr>
      <vt:lpstr>Rule R655-17. Water Use Data Reporting and Verification.</vt:lpstr>
      <vt:lpstr>PowerPoint Presentation</vt:lpstr>
      <vt:lpstr>How is the water use data collected?</vt:lpstr>
      <vt:lpstr>PowerPoint Presentation</vt:lpstr>
      <vt:lpstr>PowerPoint Presentation</vt:lpstr>
      <vt:lpstr>PowerPoint Presentation</vt:lpstr>
      <vt:lpstr>PowerPoint Presentation</vt:lpstr>
      <vt:lpstr>H.B. 305 – 2016 Legislative Session</vt:lpstr>
      <vt:lpstr>New Online Reporting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Austin</dc:creator>
  <cp:lastModifiedBy>James Greer</cp:lastModifiedBy>
  <cp:revision>55</cp:revision>
  <dcterms:created xsi:type="dcterms:W3CDTF">2016-02-25T15:36:57Z</dcterms:created>
  <dcterms:modified xsi:type="dcterms:W3CDTF">2018-02-23T21:00:22Z</dcterms:modified>
</cp:coreProperties>
</file>