
<file path=[Content_Types].xml><?xml version="1.0" encoding="utf-8"?>
<Types xmlns="http://schemas.openxmlformats.org/package/2006/content-types">
  <Default Extension="png" ContentType="image/png"/>
  <Default Extension="tmp"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theme/theme9.xml" ContentType="application/vnd.openxmlformats-officedocument.theme+xml"/>
  <Override PartName="/ppt/slideLayouts/slideLayout26.xml" ContentType="application/vnd.openxmlformats-officedocument.presentationml.slideLayout+xml"/>
  <Override PartName="/ppt/theme/theme10.xml" ContentType="application/vnd.openxmlformats-officedocument.theme+xml"/>
  <Override PartName="/ppt/slideLayouts/slideLayout27.xml" ContentType="application/vnd.openxmlformats-officedocument.presentationml.slideLayout+xml"/>
  <Override PartName="/ppt/theme/theme11.xml" ContentType="application/vnd.openxmlformats-officedocument.theme+xml"/>
  <Override PartName="/ppt/slideLayouts/slideLayout28.xml" ContentType="application/vnd.openxmlformats-officedocument.presentationml.slideLayout+xml"/>
  <Override PartName="/ppt/theme/theme12.xml" ContentType="application/vnd.openxmlformats-officedocument.theme+xml"/>
  <Override PartName="/ppt/slideLayouts/slideLayout29.xml" ContentType="application/vnd.openxmlformats-officedocument.presentationml.slideLayout+xml"/>
  <Override PartName="/ppt/theme/theme13.xml" ContentType="application/vnd.openxmlformats-officedocument.theme+xml"/>
  <Override PartName="/ppt/slideLayouts/slideLayout30.xml" ContentType="application/vnd.openxmlformats-officedocument.presentationml.slideLayout+xml"/>
  <Override PartName="/ppt/theme/theme14.xml" ContentType="application/vnd.openxmlformats-officedocument.theme+xml"/>
  <Override PartName="/ppt/slideLayouts/slideLayout31.xml" ContentType="application/vnd.openxmlformats-officedocument.presentationml.slideLayout+xml"/>
  <Override PartName="/ppt/theme/theme15.xml" ContentType="application/vnd.openxmlformats-officedocument.theme+xml"/>
  <Override PartName="/ppt/slideLayouts/slideLayout32.xml" ContentType="application/vnd.openxmlformats-officedocument.presentationml.slideLayout+xml"/>
  <Override PartName="/ppt/theme/theme16.xml" ContentType="application/vnd.openxmlformats-officedocument.theme+xml"/>
  <Override PartName="/ppt/slideLayouts/slideLayout33.xml" ContentType="application/vnd.openxmlformats-officedocument.presentationml.slideLayout+xml"/>
  <Override PartName="/ppt/theme/theme17.xml" ContentType="application/vnd.openxmlformats-officedocument.theme+xml"/>
  <Override PartName="/ppt/slideLayouts/slideLayout34.xml" ContentType="application/vnd.openxmlformats-officedocument.presentationml.slideLayout+xml"/>
  <Override PartName="/ppt/theme/theme18.xml" ContentType="application/vnd.openxmlformats-officedocument.theme+xml"/>
  <Override PartName="/ppt/slideLayouts/slideLayout35.xml" ContentType="application/vnd.openxmlformats-officedocument.presentationml.slideLayout+xml"/>
  <Override PartName="/ppt/theme/theme19.xml" ContentType="application/vnd.openxmlformats-officedocument.theme+xml"/>
  <Override PartName="/ppt/slideLayouts/slideLayout36.xml" ContentType="application/vnd.openxmlformats-officedocument.presentationml.slideLayout+xml"/>
  <Override PartName="/ppt/theme/theme20.xml" ContentType="application/vnd.openxmlformats-officedocument.theme+xml"/>
  <Override PartName="/ppt/slideLayouts/slideLayout37.xml" ContentType="application/vnd.openxmlformats-officedocument.presentationml.slideLayout+xml"/>
  <Override PartName="/ppt/theme/theme21.xml" ContentType="application/vnd.openxmlformats-officedocument.theme+xml"/>
  <Override PartName="/ppt/slideLayouts/slideLayout38.xml" ContentType="application/vnd.openxmlformats-officedocument.presentationml.slideLayout+xml"/>
  <Override PartName="/ppt/theme/theme22.xml" ContentType="application/vnd.openxmlformats-officedocument.theme+xml"/>
  <Override PartName="/ppt/slideLayouts/slideLayout39.xml" ContentType="application/vnd.openxmlformats-officedocument.presentationml.slideLayout+xml"/>
  <Override PartName="/ppt/theme/theme23.xml" ContentType="application/vnd.openxmlformats-officedocument.theme+xml"/>
  <Override PartName="/ppt/slideLayouts/slideLayout40.xml" ContentType="application/vnd.openxmlformats-officedocument.presentationml.slideLayout+xml"/>
  <Override PartName="/ppt/theme/theme24.xml" ContentType="application/vnd.openxmlformats-officedocument.theme+xml"/>
  <Override PartName="/ppt/slideLayouts/slideLayout41.xml" ContentType="application/vnd.openxmlformats-officedocument.presentationml.slideLayout+xml"/>
  <Override PartName="/ppt/theme/theme25.xml" ContentType="application/vnd.openxmlformats-officedocument.theme+xml"/>
  <Override PartName="/ppt/slideLayouts/slideLayout42.xml" ContentType="application/vnd.openxmlformats-officedocument.presentationml.slideLayout+xml"/>
  <Override PartName="/ppt/theme/theme26.xml" ContentType="application/vnd.openxmlformats-officedocument.theme+xml"/>
  <Override PartName="/ppt/slideLayouts/slideLayout43.xml" ContentType="application/vnd.openxmlformats-officedocument.presentationml.slideLayout+xml"/>
  <Override PartName="/ppt/theme/theme27.xml" ContentType="application/vnd.openxmlformats-officedocument.theme+xml"/>
  <Override PartName="/ppt/slideLayouts/slideLayout44.xml" ContentType="application/vnd.openxmlformats-officedocument.presentationml.slideLayout+xml"/>
  <Override PartName="/ppt/theme/theme28.xml" ContentType="application/vnd.openxmlformats-officedocument.theme+xml"/>
  <Override PartName="/ppt/slideLayouts/slideLayout45.xml" ContentType="application/vnd.openxmlformats-officedocument.presentationml.slideLayout+xml"/>
  <Override PartName="/ppt/theme/theme29.xml" ContentType="application/vnd.openxmlformats-officedocument.theme+xml"/>
  <Override PartName="/ppt/slideLayouts/slideLayout46.xml" ContentType="application/vnd.openxmlformats-officedocument.presentationml.slideLayout+xml"/>
  <Override PartName="/ppt/theme/theme30.xml" ContentType="application/vnd.openxmlformats-officedocument.theme+xml"/>
  <Override PartName="/ppt/slideLayouts/slideLayout47.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 id="2147483687" r:id="rId2"/>
    <p:sldMasterId id="2147483689" r:id="rId3"/>
    <p:sldMasterId id="2147483691" r:id="rId4"/>
    <p:sldMasterId id="2147483693" r:id="rId5"/>
    <p:sldMasterId id="2147483695" r:id="rId6"/>
    <p:sldMasterId id="2147483697" r:id="rId7"/>
    <p:sldMasterId id="2147483699" r:id="rId8"/>
    <p:sldMasterId id="2147483701" r:id="rId9"/>
    <p:sldMasterId id="2147483703" r:id="rId10"/>
    <p:sldMasterId id="2147483705" r:id="rId11"/>
    <p:sldMasterId id="2147483707" r:id="rId12"/>
    <p:sldMasterId id="2147483709" r:id="rId13"/>
    <p:sldMasterId id="2147483711" r:id="rId14"/>
    <p:sldMasterId id="2147483713" r:id="rId15"/>
    <p:sldMasterId id="2147483715" r:id="rId16"/>
    <p:sldMasterId id="2147483717" r:id="rId17"/>
    <p:sldMasterId id="2147483719" r:id="rId18"/>
    <p:sldMasterId id="2147483721" r:id="rId19"/>
    <p:sldMasterId id="2147483723" r:id="rId20"/>
    <p:sldMasterId id="2147483725" r:id="rId21"/>
    <p:sldMasterId id="2147483727" r:id="rId22"/>
    <p:sldMasterId id="2147483729" r:id="rId23"/>
    <p:sldMasterId id="2147483731" r:id="rId24"/>
    <p:sldMasterId id="2147483733" r:id="rId25"/>
    <p:sldMasterId id="2147483735" r:id="rId26"/>
    <p:sldMasterId id="2147483737" r:id="rId27"/>
    <p:sldMasterId id="2147483739" r:id="rId28"/>
    <p:sldMasterId id="2147483741" r:id="rId29"/>
    <p:sldMasterId id="2147483743" r:id="rId30"/>
    <p:sldMasterId id="2147483745" r:id="rId31"/>
  </p:sldMasterIdLst>
  <p:notesMasterIdLst>
    <p:notesMasterId r:id="rId93"/>
  </p:notesMasterIdLst>
  <p:sldIdLst>
    <p:sldId id="314" r:id="rId32"/>
    <p:sldId id="281" r:id="rId33"/>
    <p:sldId id="282" r:id="rId34"/>
    <p:sldId id="283" r:id="rId35"/>
    <p:sldId id="284" r:id="rId36"/>
    <p:sldId id="285" r:id="rId37"/>
    <p:sldId id="301" r:id="rId38"/>
    <p:sldId id="302" r:id="rId39"/>
    <p:sldId id="256" r:id="rId40"/>
    <p:sldId id="264" r:id="rId41"/>
    <p:sldId id="308" r:id="rId42"/>
    <p:sldId id="309" r:id="rId43"/>
    <p:sldId id="265" r:id="rId44"/>
    <p:sldId id="310" r:id="rId45"/>
    <p:sldId id="311" r:id="rId46"/>
    <p:sldId id="266" r:id="rId47"/>
    <p:sldId id="312" r:id="rId48"/>
    <p:sldId id="313" r:id="rId49"/>
    <p:sldId id="286" r:id="rId50"/>
    <p:sldId id="316" r:id="rId51"/>
    <p:sldId id="317" r:id="rId52"/>
    <p:sldId id="318" r:id="rId53"/>
    <p:sldId id="319" r:id="rId54"/>
    <p:sldId id="320" r:id="rId55"/>
    <p:sldId id="321" r:id="rId56"/>
    <p:sldId id="322" r:id="rId57"/>
    <p:sldId id="323" r:id="rId58"/>
    <p:sldId id="287" r:id="rId59"/>
    <p:sldId id="288" r:id="rId60"/>
    <p:sldId id="289" r:id="rId61"/>
    <p:sldId id="290" r:id="rId62"/>
    <p:sldId id="291" r:id="rId63"/>
    <p:sldId id="292" r:id="rId64"/>
    <p:sldId id="293" r:id="rId65"/>
    <p:sldId id="294" r:id="rId66"/>
    <p:sldId id="295" r:id="rId67"/>
    <p:sldId id="296" r:id="rId68"/>
    <p:sldId id="297" r:id="rId69"/>
    <p:sldId id="315"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Lst>
  <p:sldSz cx="12192000" cy="6858000"/>
  <p:notesSz cx="6858000" cy="9144000"/>
  <p:defaultTextStyle>
    <a:defPPr>
      <a:defRPr lang="en-US"/>
    </a:defPPr>
    <a:lvl1pPr marL="0" algn="l" defTabSz="444719" rtl="0" eaLnBrk="1" latinLnBrk="0" hangingPunct="1">
      <a:defRPr sz="1800" kern="1200">
        <a:solidFill>
          <a:schemeClr val="tx1"/>
        </a:solidFill>
        <a:latin typeface="+mn-lt"/>
        <a:ea typeface="+mn-ea"/>
        <a:cs typeface="+mn-cs"/>
      </a:defRPr>
    </a:lvl1pPr>
    <a:lvl2pPr marL="444719" algn="l" defTabSz="444719" rtl="0" eaLnBrk="1" latinLnBrk="0" hangingPunct="1">
      <a:defRPr sz="1800" kern="1200">
        <a:solidFill>
          <a:schemeClr val="tx1"/>
        </a:solidFill>
        <a:latin typeface="+mn-lt"/>
        <a:ea typeface="+mn-ea"/>
        <a:cs typeface="+mn-cs"/>
      </a:defRPr>
    </a:lvl2pPr>
    <a:lvl3pPr marL="889436" algn="l" defTabSz="444719" rtl="0" eaLnBrk="1" latinLnBrk="0" hangingPunct="1">
      <a:defRPr sz="1800" kern="1200">
        <a:solidFill>
          <a:schemeClr val="tx1"/>
        </a:solidFill>
        <a:latin typeface="+mn-lt"/>
        <a:ea typeface="+mn-ea"/>
        <a:cs typeface="+mn-cs"/>
      </a:defRPr>
    </a:lvl3pPr>
    <a:lvl4pPr marL="1334162" algn="l" defTabSz="444719" rtl="0" eaLnBrk="1" latinLnBrk="0" hangingPunct="1">
      <a:defRPr sz="1800" kern="1200">
        <a:solidFill>
          <a:schemeClr val="tx1"/>
        </a:solidFill>
        <a:latin typeface="+mn-lt"/>
        <a:ea typeface="+mn-ea"/>
        <a:cs typeface="+mn-cs"/>
      </a:defRPr>
    </a:lvl4pPr>
    <a:lvl5pPr marL="1778884" algn="l" defTabSz="444719" rtl="0" eaLnBrk="1" latinLnBrk="0" hangingPunct="1">
      <a:defRPr sz="1800" kern="1200">
        <a:solidFill>
          <a:schemeClr val="tx1"/>
        </a:solidFill>
        <a:latin typeface="+mn-lt"/>
        <a:ea typeface="+mn-ea"/>
        <a:cs typeface="+mn-cs"/>
      </a:defRPr>
    </a:lvl5pPr>
    <a:lvl6pPr marL="2223604" algn="l" defTabSz="444719" rtl="0" eaLnBrk="1" latinLnBrk="0" hangingPunct="1">
      <a:defRPr sz="1800" kern="1200">
        <a:solidFill>
          <a:schemeClr val="tx1"/>
        </a:solidFill>
        <a:latin typeface="+mn-lt"/>
        <a:ea typeface="+mn-ea"/>
        <a:cs typeface="+mn-cs"/>
      </a:defRPr>
    </a:lvl6pPr>
    <a:lvl7pPr marL="2668318" algn="l" defTabSz="444719" rtl="0" eaLnBrk="1" latinLnBrk="0" hangingPunct="1">
      <a:defRPr sz="1800" kern="1200">
        <a:solidFill>
          <a:schemeClr val="tx1"/>
        </a:solidFill>
        <a:latin typeface="+mn-lt"/>
        <a:ea typeface="+mn-ea"/>
        <a:cs typeface="+mn-cs"/>
      </a:defRPr>
    </a:lvl7pPr>
    <a:lvl8pPr marL="3113044" algn="l" defTabSz="444719" rtl="0" eaLnBrk="1" latinLnBrk="0" hangingPunct="1">
      <a:defRPr sz="1800" kern="1200">
        <a:solidFill>
          <a:schemeClr val="tx1"/>
        </a:solidFill>
        <a:latin typeface="+mn-lt"/>
        <a:ea typeface="+mn-ea"/>
        <a:cs typeface="+mn-cs"/>
      </a:defRPr>
    </a:lvl8pPr>
    <a:lvl9pPr marL="3557766" algn="l" defTabSz="44471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94650" autoAdjust="0"/>
  </p:normalViewPr>
  <p:slideViewPr>
    <p:cSldViewPr snapToGrid="0">
      <p:cViewPr>
        <p:scale>
          <a:sx n="81" d="100"/>
          <a:sy n="81" d="100"/>
        </p:scale>
        <p:origin x="-58" y="-58"/>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34" Type="http://schemas.openxmlformats.org/officeDocument/2006/relationships/slide" Target="slides/slide3.xml"/><Relationship Id="rId42" Type="http://schemas.openxmlformats.org/officeDocument/2006/relationships/slide" Target="slides/slide11.xml"/><Relationship Id="rId47" Type="http://schemas.openxmlformats.org/officeDocument/2006/relationships/slide" Target="slides/slide16.xml"/><Relationship Id="rId50" Type="http://schemas.openxmlformats.org/officeDocument/2006/relationships/slide" Target="slides/slide19.xml"/><Relationship Id="rId55" Type="http://schemas.openxmlformats.org/officeDocument/2006/relationships/slide" Target="slides/slide24.xml"/><Relationship Id="rId63" Type="http://schemas.openxmlformats.org/officeDocument/2006/relationships/slide" Target="slides/slide32.xml"/><Relationship Id="rId68" Type="http://schemas.openxmlformats.org/officeDocument/2006/relationships/slide" Target="slides/slide37.xml"/><Relationship Id="rId76" Type="http://schemas.openxmlformats.org/officeDocument/2006/relationships/slide" Target="slides/slide45.xml"/><Relationship Id="rId84" Type="http://schemas.openxmlformats.org/officeDocument/2006/relationships/slide" Target="slides/slide53.xml"/><Relationship Id="rId89" Type="http://schemas.openxmlformats.org/officeDocument/2006/relationships/slide" Target="slides/slide58.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1.xml"/><Relationship Id="rId37" Type="http://schemas.openxmlformats.org/officeDocument/2006/relationships/slide" Target="slides/slide6.xml"/><Relationship Id="rId40" Type="http://schemas.openxmlformats.org/officeDocument/2006/relationships/slide" Target="slides/slide9.xml"/><Relationship Id="rId45" Type="http://schemas.openxmlformats.org/officeDocument/2006/relationships/slide" Target="slides/slide14.xml"/><Relationship Id="rId53" Type="http://schemas.openxmlformats.org/officeDocument/2006/relationships/slide" Target="slides/slide22.xml"/><Relationship Id="rId58" Type="http://schemas.openxmlformats.org/officeDocument/2006/relationships/slide" Target="slides/slide27.xml"/><Relationship Id="rId66" Type="http://schemas.openxmlformats.org/officeDocument/2006/relationships/slide" Target="slides/slide35.xml"/><Relationship Id="rId74" Type="http://schemas.openxmlformats.org/officeDocument/2006/relationships/slide" Target="slides/slide43.xml"/><Relationship Id="rId79" Type="http://schemas.openxmlformats.org/officeDocument/2006/relationships/slide" Target="slides/slide48.xml"/><Relationship Id="rId87" Type="http://schemas.openxmlformats.org/officeDocument/2006/relationships/slide" Target="slides/slide56.xml"/><Relationship Id="rId5" Type="http://schemas.openxmlformats.org/officeDocument/2006/relationships/slideMaster" Target="slideMasters/slideMaster5.xml"/><Relationship Id="rId61" Type="http://schemas.openxmlformats.org/officeDocument/2006/relationships/slide" Target="slides/slide30.xml"/><Relationship Id="rId82" Type="http://schemas.openxmlformats.org/officeDocument/2006/relationships/slide" Target="slides/slide51.xml"/><Relationship Id="rId90" Type="http://schemas.openxmlformats.org/officeDocument/2006/relationships/slide" Target="slides/slide59.xml"/><Relationship Id="rId95"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56" Type="http://schemas.openxmlformats.org/officeDocument/2006/relationships/slide" Target="slides/slide25.xml"/><Relationship Id="rId64" Type="http://schemas.openxmlformats.org/officeDocument/2006/relationships/slide" Target="slides/slide33.xml"/><Relationship Id="rId69" Type="http://schemas.openxmlformats.org/officeDocument/2006/relationships/slide" Target="slides/slide38.xml"/><Relationship Id="rId77" Type="http://schemas.openxmlformats.org/officeDocument/2006/relationships/slide" Target="slides/slide46.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80" Type="http://schemas.openxmlformats.org/officeDocument/2006/relationships/slide" Target="slides/slide49.xml"/><Relationship Id="rId85" Type="http://schemas.openxmlformats.org/officeDocument/2006/relationships/slide" Target="slides/slide54.xml"/><Relationship Id="rId93"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83" Type="http://schemas.openxmlformats.org/officeDocument/2006/relationships/slide" Target="slides/slide52.xml"/><Relationship Id="rId88" Type="http://schemas.openxmlformats.org/officeDocument/2006/relationships/slide" Target="slides/slide57.xml"/><Relationship Id="rId91" Type="http://schemas.openxmlformats.org/officeDocument/2006/relationships/slide" Target="slides/slide6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slide" Target="slides/slide50.xml"/><Relationship Id="rId86" Type="http://schemas.openxmlformats.org/officeDocument/2006/relationships/slide" Target="slides/slide55.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CD510B-F58B-4614-A649-57267D2FCB2C}" type="datetimeFigureOut">
              <a:rPr lang="en-US" smtClean="0"/>
              <a:t>2/26/2016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B85AA4-EAF4-421A-8460-A75D0761BD82}" type="slidenum">
              <a:rPr lang="en-US" smtClean="0"/>
              <a:t>‹#›</a:t>
            </a:fld>
            <a:endParaRPr lang="en-US"/>
          </a:p>
        </p:txBody>
      </p:sp>
    </p:spTree>
    <p:extLst>
      <p:ext uri="{BB962C8B-B14F-4D97-AF65-F5344CB8AC3E}">
        <p14:creationId xmlns:p14="http://schemas.microsoft.com/office/powerpoint/2010/main" val="3915255545"/>
      </p:ext>
    </p:extLst>
  </p:cSld>
  <p:clrMap bg1="lt1" tx1="dk1" bg2="lt2" tx2="dk2" accent1="accent1" accent2="accent2" accent3="accent3" accent4="accent4" accent5="accent5" accent6="accent6" hlink="hlink" folHlink="folHlink"/>
  <p:notesStyle>
    <a:lvl1pPr marL="0" algn="l" defTabSz="889436" rtl="0" eaLnBrk="1" latinLnBrk="0" hangingPunct="1">
      <a:defRPr sz="1200" kern="1200">
        <a:solidFill>
          <a:schemeClr val="tx1"/>
        </a:solidFill>
        <a:latin typeface="+mn-lt"/>
        <a:ea typeface="+mn-ea"/>
        <a:cs typeface="+mn-cs"/>
      </a:defRPr>
    </a:lvl1pPr>
    <a:lvl2pPr marL="444719" algn="l" defTabSz="889436" rtl="0" eaLnBrk="1" latinLnBrk="0" hangingPunct="1">
      <a:defRPr sz="1200" kern="1200">
        <a:solidFill>
          <a:schemeClr val="tx1"/>
        </a:solidFill>
        <a:latin typeface="+mn-lt"/>
        <a:ea typeface="+mn-ea"/>
        <a:cs typeface="+mn-cs"/>
      </a:defRPr>
    </a:lvl2pPr>
    <a:lvl3pPr marL="889436" algn="l" defTabSz="889436" rtl="0" eaLnBrk="1" latinLnBrk="0" hangingPunct="1">
      <a:defRPr sz="1200" kern="1200">
        <a:solidFill>
          <a:schemeClr val="tx1"/>
        </a:solidFill>
        <a:latin typeface="+mn-lt"/>
        <a:ea typeface="+mn-ea"/>
        <a:cs typeface="+mn-cs"/>
      </a:defRPr>
    </a:lvl3pPr>
    <a:lvl4pPr marL="1334162" algn="l" defTabSz="889436" rtl="0" eaLnBrk="1" latinLnBrk="0" hangingPunct="1">
      <a:defRPr sz="1200" kern="1200">
        <a:solidFill>
          <a:schemeClr val="tx1"/>
        </a:solidFill>
        <a:latin typeface="+mn-lt"/>
        <a:ea typeface="+mn-ea"/>
        <a:cs typeface="+mn-cs"/>
      </a:defRPr>
    </a:lvl4pPr>
    <a:lvl5pPr marL="1778884" algn="l" defTabSz="889436" rtl="0" eaLnBrk="1" latinLnBrk="0" hangingPunct="1">
      <a:defRPr sz="1200" kern="1200">
        <a:solidFill>
          <a:schemeClr val="tx1"/>
        </a:solidFill>
        <a:latin typeface="+mn-lt"/>
        <a:ea typeface="+mn-ea"/>
        <a:cs typeface="+mn-cs"/>
      </a:defRPr>
    </a:lvl5pPr>
    <a:lvl6pPr marL="2223604" algn="l" defTabSz="889436" rtl="0" eaLnBrk="1" latinLnBrk="0" hangingPunct="1">
      <a:defRPr sz="1200" kern="1200">
        <a:solidFill>
          <a:schemeClr val="tx1"/>
        </a:solidFill>
        <a:latin typeface="+mn-lt"/>
        <a:ea typeface="+mn-ea"/>
        <a:cs typeface="+mn-cs"/>
      </a:defRPr>
    </a:lvl6pPr>
    <a:lvl7pPr marL="2668318" algn="l" defTabSz="889436" rtl="0" eaLnBrk="1" latinLnBrk="0" hangingPunct="1">
      <a:defRPr sz="1200" kern="1200">
        <a:solidFill>
          <a:schemeClr val="tx1"/>
        </a:solidFill>
        <a:latin typeface="+mn-lt"/>
        <a:ea typeface="+mn-ea"/>
        <a:cs typeface="+mn-cs"/>
      </a:defRPr>
    </a:lvl7pPr>
    <a:lvl8pPr marL="3113044" algn="l" defTabSz="889436" rtl="0" eaLnBrk="1" latinLnBrk="0" hangingPunct="1">
      <a:defRPr sz="1200" kern="1200">
        <a:solidFill>
          <a:schemeClr val="tx1"/>
        </a:solidFill>
        <a:latin typeface="+mn-lt"/>
        <a:ea typeface="+mn-ea"/>
        <a:cs typeface="+mn-cs"/>
      </a:defRPr>
    </a:lvl8pPr>
    <a:lvl9pPr marL="3557766" algn="l" defTabSz="88943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0BE160-09C4-45A2-A12F-91892E92983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742336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0BE160-09C4-45A2-A12F-91892E929833}"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5654884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842"/>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487"/>
            <a:ext cx="8689976" cy="1371599"/>
          </a:xfrm>
        </p:spPr>
        <p:txBody>
          <a:bodyPr>
            <a:normAutofit/>
          </a:bodyPr>
          <a:lstStyle>
            <a:lvl1pPr marL="0" indent="0" algn="ctr">
              <a:buNone/>
              <a:defRPr sz="2200">
                <a:solidFill>
                  <a:schemeClr val="bg1">
                    <a:lumMod val="50000"/>
                  </a:schemeClr>
                </a:solidFill>
              </a:defRPr>
            </a:lvl1pPr>
            <a:lvl2pPr marL="444719" indent="0" algn="ctr">
              <a:buNone/>
              <a:defRPr sz="2000"/>
            </a:lvl2pPr>
            <a:lvl3pPr marL="889436" indent="0" algn="ctr">
              <a:buNone/>
              <a:defRPr sz="1800"/>
            </a:lvl3pPr>
            <a:lvl4pPr marL="1334162" indent="0" algn="ctr">
              <a:buNone/>
              <a:defRPr sz="1600"/>
            </a:lvl4pPr>
            <a:lvl5pPr marL="1778884" indent="0" algn="ctr">
              <a:buNone/>
              <a:defRPr sz="1600"/>
            </a:lvl5pPr>
            <a:lvl6pPr marL="2223604" indent="0" algn="ctr">
              <a:buNone/>
              <a:defRPr sz="1600"/>
            </a:lvl6pPr>
            <a:lvl7pPr marL="2668318" indent="0" algn="ctr">
              <a:buNone/>
              <a:defRPr sz="1600"/>
            </a:lvl7pPr>
            <a:lvl8pPr marL="3113044" indent="0" algn="ctr">
              <a:buNone/>
              <a:defRPr sz="1600"/>
            </a:lvl8pPr>
            <a:lvl9pPr marL="3557766"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45308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5"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7"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44719" indent="0">
              <a:buNone/>
              <a:defRPr sz="2800"/>
            </a:lvl2pPr>
            <a:lvl3pPr marL="889436" indent="0">
              <a:buNone/>
              <a:defRPr sz="2400"/>
            </a:lvl3pPr>
            <a:lvl4pPr marL="1334162" indent="0">
              <a:buNone/>
              <a:defRPr sz="2000"/>
            </a:lvl4pPr>
            <a:lvl5pPr marL="1778884" indent="0">
              <a:buNone/>
              <a:defRPr sz="2000"/>
            </a:lvl5pPr>
            <a:lvl6pPr marL="2223604" indent="0">
              <a:buNone/>
              <a:defRPr sz="2000"/>
            </a:lvl6pPr>
            <a:lvl7pPr marL="2668318" indent="0">
              <a:buNone/>
              <a:defRPr sz="2000"/>
            </a:lvl7pPr>
            <a:lvl8pPr marL="3113044" indent="0">
              <a:buNone/>
              <a:defRPr sz="2000"/>
            </a:lvl8pPr>
            <a:lvl9pPr marL="3557766"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82" y="5108728"/>
            <a:ext cx="10364452" cy="682472"/>
          </a:xfrm>
        </p:spPr>
        <p:txBody>
          <a:bodyPr/>
          <a:lstStyle>
            <a:lvl1pPr marL="0" indent="0" algn="ctr">
              <a:buNone/>
              <a:defRPr sz="1600"/>
            </a:lvl1pPr>
            <a:lvl2pPr marL="444719" indent="0">
              <a:buNone/>
              <a:defRPr sz="1400"/>
            </a:lvl2pPr>
            <a:lvl3pPr marL="889436" indent="0">
              <a:buNone/>
              <a:defRPr sz="1200"/>
            </a:lvl3pPr>
            <a:lvl4pPr marL="1334162" indent="0">
              <a:buNone/>
              <a:defRPr sz="1000"/>
            </a:lvl4pPr>
            <a:lvl5pPr marL="1778884" indent="0">
              <a:buNone/>
              <a:defRPr sz="1000"/>
            </a:lvl5pPr>
            <a:lvl6pPr marL="2223604" indent="0">
              <a:buNone/>
              <a:defRPr sz="1000"/>
            </a:lvl6pPr>
            <a:lvl7pPr marL="2668318" indent="0">
              <a:buNone/>
              <a:defRPr sz="1000"/>
            </a:lvl7pPr>
            <a:lvl8pPr marL="3113044" indent="0">
              <a:buNone/>
              <a:defRPr sz="1000"/>
            </a:lvl8pPr>
            <a:lvl9pPr marL="3557766"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13943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82" y="609656"/>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82" y="4204821"/>
            <a:ext cx="10364452" cy="1586380"/>
          </a:xfrm>
        </p:spPr>
        <p:txBody>
          <a:bodyPr anchor="ctr"/>
          <a:lstStyle>
            <a:lvl1pPr marL="0" indent="0" algn="ctr">
              <a:buNone/>
              <a:defRPr sz="1600"/>
            </a:lvl1pPr>
            <a:lvl2pPr marL="444719" indent="0">
              <a:buNone/>
              <a:defRPr sz="1400"/>
            </a:lvl2pPr>
            <a:lvl3pPr marL="889436" indent="0">
              <a:buNone/>
              <a:defRPr sz="1200"/>
            </a:lvl3pPr>
            <a:lvl4pPr marL="1334162" indent="0">
              <a:buNone/>
              <a:defRPr sz="1000"/>
            </a:lvl4pPr>
            <a:lvl5pPr marL="1778884" indent="0">
              <a:buNone/>
              <a:defRPr sz="1000"/>
            </a:lvl5pPr>
            <a:lvl6pPr marL="2223604" indent="0">
              <a:buNone/>
              <a:defRPr sz="1000"/>
            </a:lvl6pPr>
            <a:lvl7pPr marL="2668318" indent="0">
              <a:buNone/>
              <a:defRPr sz="1000"/>
            </a:lvl7pPr>
            <a:lvl8pPr marL="3113044" indent="0">
              <a:buNone/>
              <a:defRPr sz="1000"/>
            </a:lvl8pPr>
            <a:lvl9pPr marL="3557766"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35696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6" y="3610033"/>
            <a:ext cx="8752299" cy="594788"/>
          </a:xfrm>
        </p:spPr>
        <p:txBody>
          <a:bodyPr anchor="t">
            <a:normAutofit/>
          </a:bodyPr>
          <a:lstStyle>
            <a:lvl1pPr marL="0" indent="0">
              <a:buNone/>
              <a:defRPr sz="1400"/>
            </a:lvl1pPr>
            <a:lvl2pPr marL="444719" indent="0">
              <a:buNone/>
              <a:defRPr sz="1400"/>
            </a:lvl2pPr>
            <a:lvl3pPr marL="889436" indent="0">
              <a:buNone/>
              <a:defRPr sz="1200"/>
            </a:lvl3pPr>
            <a:lvl4pPr marL="1334162" indent="0">
              <a:buNone/>
              <a:defRPr sz="1000"/>
            </a:lvl4pPr>
            <a:lvl5pPr marL="1778884" indent="0">
              <a:buNone/>
              <a:defRPr sz="1000"/>
            </a:lvl5pPr>
            <a:lvl6pPr marL="2223604" indent="0">
              <a:buNone/>
              <a:defRPr sz="1000"/>
            </a:lvl6pPr>
            <a:lvl7pPr marL="2668318" indent="0">
              <a:buNone/>
              <a:defRPr sz="1000"/>
            </a:lvl7pPr>
            <a:lvl8pPr marL="3113044" indent="0">
              <a:buNone/>
              <a:defRPr sz="1000"/>
            </a:lvl8pPr>
            <a:lvl9pPr marL="3557766"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82" y="4373083"/>
            <a:ext cx="10364452" cy="1421053"/>
          </a:xfrm>
        </p:spPr>
        <p:txBody>
          <a:bodyPr anchor="ctr">
            <a:normAutofit/>
          </a:bodyPr>
          <a:lstStyle>
            <a:lvl1pPr marL="0" indent="0" algn="ctr">
              <a:buNone/>
              <a:defRPr sz="1600"/>
            </a:lvl1pPr>
            <a:lvl2pPr marL="444719" indent="0">
              <a:buNone/>
              <a:defRPr sz="1400"/>
            </a:lvl2pPr>
            <a:lvl3pPr marL="889436" indent="0">
              <a:buNone/>
              <a:defRPr sz="1200"/>
            </a:lvl3pPr>
            <a:lvl4pPr marL="1334162" indent="0">
              <a:buNone/>
              <a:defRPr sz="1000"/>
            </a:lvl4pPr>
            <a:lvl5pPr marL="1778884" indent="0">
              <a:buNone/>
              <a:defRPr sz="1000"/>
            </a:lvl5pPr>
            <a:lvl6pPr marL="2223604" indent="0">
              <a:buNone/>
              <a:defRPr sz="1000"/>
            </a:lvl6pPr>
            <a:lvl7pPr marL="2668318" indent="0">
              <a:buNone/>
              <a:defRPr sz="1000"/>
            </a:lvl7pPr>
            <a:lvl8pPr marL="3113044" indent="0">
              <a:buNone/>
              <a:defRPr sz="1000"/>
            </a:lvl8pPr>
            <a:lvl9pPr marL="3557766"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88992" tIns="44533" rIns="88992" bIns="44533"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9" y="2993578"/>
            <a:ext cx="609600" cy="584776"/>
          </a:xfrm>
          <a:prstGeom prst="rect">
            <a:avLst/>
          </a:prstGeom>
        </p:spPr>
        <p:txBody>
          <a:bodyPr vert="horz" lIns="88992" tIns="44533" rIns="88992" bIns="44533"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47572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82" y="2138778"/>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82" y="4662336"/>
            <a:ext cx="10364452" cy="1140644"/>
          </a:xfrm>
        </p:spPr>
        <p:txBody>
          <a:bodyPr anchor="t"/>
          <a:lstStyle>
            <a:lvl1pPr marL="0" indent="0" algn="ctr">
              <a:buNone/>
              <a:defRPr sz="1600"/>
            </a:lvl1pPr>
            <a:lvl2pPr marL="444719" indent="0">
              <a:buNone/>
              <a:defRPr sz="1400"/>
            </a:lvl2pPr>
            <a:lvl3pPr marL="889436" indent="0">
              <a:buNone/>
              <a:defRPr sz="1200"/>
            </a:lvl3pPr>
            <a:lvl4pPr marL="1334162" indent="0">
              <a:buNone/>
              <a:defRPr sz="1000"/>
            </a:lvl4pPr>
            <a:lvl5pPr marL="1778884" indent="0">
              <a:buNone/>
              <a:defRPr sz="1000"/>
            </a:lvl5pPr>
            <a:lvl6pPr marL="2223604" indent="0">
              <a:buNone/>
              <a:defRPr sz="1000"/>
            </a:lvl6pPr>
            <a:lvl7pPr marL="2668318" indent="0">
              <a:buNone/>
              <a:defRPr sz="1000"/>
            </a:lvl7pPr>
            <a:lvl8pPr marL="3113044" indent="0">
              <a:buNone/>
              <a:defRPr sz="1000"/>
            </a:lvl8pPr>
            <a:lvl9pPr marL="3557766"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39784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82"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5" y="2367093"/>
            <a:ext cx="3298976" cy="576262"/>
          </a:xfrm>
        </p:spPr>
        <p:txBody>
          <a:bodyPr anchor="b">
            <a:noAutofit/>
          </a:bodyPr>
          <a:lstStyle>
            <a:lvl1pPr marL="0" indent="0" algn="ctr">
              <a:lnSpc>
                <a:spcPct val="85000"/>
              </a:lnSpc>
              <a:buNone/>
              <a:defRPr sz="2400" b="0">
                <a:solidFill>
                  <a:schemeClr val="tx1"/>
                </a:solidFill>
              </a:defRPr>
            </a:lvl1pPr>
            <a:lvl2pPr marL="444719" indent="0">
              <a:buNone/>
              <a:defRPr sz="2000" b="1"/>
            </a:lvl2pPr>
            <a:lvl3pPr marL="889436" indent="0">
              <a:buNone/>
              <a:defRPr sz="1800" b="1"/>
            </a:lvl3pPr>
            <a:lvl4pPr marL="1334162" indent="0">
              <a:buNone/>
              <a:defRPr sz="1600" b="1"/>
            </a:lvl4pPr>
            <a:lvl5pPr marL="1778884" indent="0">
              <a:buNone/>
              <a:defRPr sz="1600" b="1"/>
            </a:lvl5pPr>
            <a:lvl6pPr marL="2223604" indent="0">
              <a:buNone/>
              <a:defRPr sz="1600" b="1"/>
            </a:lvl6pPr>
            <a:lvl7pPr marL="2668318" indent="0">
              <a:buNone/>
              <a:defRPr sz="1600" b="1"/>
            </a:lvl7pPr>
            <a:lvl8pPr marL="3113044" indent="0">
              <a:buNone/>
              <a:defRPr sz="1600" b="1"/>
            </a:lvl8pPr>
            <a:lvl9pPr marL="3557766"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5" y="2943411"/>
            <a:ext cx="3298976" cy="2847845"/>
          </a:xfrm>
        </p:spPr>
        <p:txBody>
          <a:bodyPr anchor="t">
            <a:normAutofit/>
          </a:bodyPr>
          <a:lstStyle>
            <a:lvl1pPr marL="0" indent="0" algn="ctr">
              <a:buNone/>
              <a:defRPr sz="1400"/>
            </a:lvl1pPr>
            <a:lvl2pPr marL="444719" indent="0">
              <a:buNone/>
              <a:defRPr sz="1200"/>
            </a:lvl2pPr>
            <a:lvl3pPr marL="889436" indent="0">
              <a:buNone/>
              <a:defRPr sz="1000"/>
            </a:lvl3pPr>
            <a:lvl4pPr marL="1334162" indent="0">
              <a:buNone/>
              <a:defRPr sz="900"/>
            </a:lvl4pPr>
            <a:lvl5pPr marL="1778884" indent="0">
              <a:buNone/>
              <a:defRPr sz="900"/>
            </a:lvl5pPr>
            <a:lvl6pPr marL="2223604" indent="0">
              <a:buNone/>
              <a:defRPr sz="900"/>
            </a:lvl6pPr>
            <a:lvl7pPr marL="2668318" indent="0">
              <a:buNone/>
              <a:defRPr sz="900"/>
            </a:lvl7pPr>
            <a:lvl8pPr marL="3113044" indent="0">
              <a:buNone/>
              <a:defRPr sz="900"/>
            </a:lvl8pPr>
            <a:lvl9pPr marL="3557766"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99" y="2367093"/>
            <a:ext cx="3291521" cy="576262"/>
          </a:xfrm>
        </p:spPr>
        <p:txBody>
          <a:bodyPr anchor="b">
            <a:noAutofit/>
          </a:bodyPr>
          <a:lstStyle>
            <a:lvl1pPr marL="0" indent="0" algn="ctr">
              <a:lnSpc>
                <a:spcPct val="85000"/>
              </a:lnSpc>
              <a:buNone/>
              <a:defRPr sz="2400" b="0">
                <a:solidFill>
                  <a:schemeClr val="tx1"/>
                </a:solidFill>
              </a:defRPr>
            </a:lvl1pPr>
            <a:lvl2pPr marL="444719" indent="0">
              <a:buNone/>
              <a:defRPr sz="2000" b="1"/>
            </a:lvl2pPr>
            <a:lvl3pPr marL="889436" indent="0">
              <a:buNone/>
              <a:defRPr sz="1800" b="1"/>
            </a:lvl3pPr>
            <a:lvl4pPr marL="1334162" indent="0">
              <a:buNone/>
              <a:defRPr sz="1600" b="1"/>
            </a:lvl4pPr>
            <a:lvl5pPr marL="1778884" indent="0">
              <a:buNone/>
              <a:defRPr sz="1600" b="1"/>
            </a:lvl5pPr>
            <a:lvl6pPr marL="2223604" indent="0">
              <a:buNone/>
              <a:defRPr sz="1600" b="1"/>
            </a:lvl6pPr>
            <a:lvl7pPr marL="2668318" indent="0">
              <a:buNone/>
              <a:defRPr sz="1600" b="1"/>
            </a:lvl7pPr>
            <a:lvl8pPr marL="3113044" indent="0">
              <a:buNone/>
              <a:defRPr sz="1600" b="1"/>
            </a:lvl8pPr>
            <a:lvl9pPr marL="3557766"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86" y="2943411"/>
            <a:ext cx="3303351" cy="2847845"/>
          </a:xfrm>
        </p:spPr>
        <p:txBody>
          <a:bodyPr anchor="t">
            <a:normAutofit/>
          </a:bodyPr>
          <a:lstStyle>
            <a:lvl1pPr marL="0" indent="0" algn="ctr">
              <a:buNone/>
              <a:defRPr sz="1400"/>
            </a:lvl1pPr>
            <a:lvl2pPr marL="444719" indent="0">
              <a:buNone/>
              <a:defRPr sz="1200"/>
            </a:lvl2pPr>
            <a:lvl3pPr marL="889436" indent="0">
              <a:buNone/>
              <a:defRPr sz="1000"/>
            </a:lvl3pPr>
            <a:lvl4pPr marL="1334162" indent="0">
              <a:buNone/>
              <a:defRPr sz="900"/>
            </a:lvl4pPr>
            <a:lvl5pPr marL="1778884" indent="0">
              <a:buNone/>
              <a:defRPr sz="900"/>
            </a:lvl5pPr>
            <a:lvl6pPr marL="2223604" indent="0">
              <a:buNone/>
              <a:defRPr sz="900"/>
            </a:lvl6pPr>
            <a:lvl7pPr marL="2668318" indent="0">
              <a:buNone/>
              <a:defRPr sz="900"/>
            </a:lvl7pPr>
            <a:lvl8pPr marL="3113044" indent="0">
              <a:buNone/>
              <a:defRPr sz="900"/>
            </a:lvl8pPr>
            <a:lvl9pPr marL="3557766"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9" y="2367093"/>
            <a:ext cx="3304928" cy="576262"/>
          </a:xfrm>
        </p:spPr>
        <p:txBody>
          <a:bodyPr anchor="b">
            <a:noAutofit/>
          </a:bodyPr>
          <a:lstStyle>
            <a:lvl1pPr marL="0" indent="0" algn="ctr">
              <a:lnSpc>
                <a:spcPct val="85000"/>
              </a:lnSpc>
              <a:buNone/>
              <a:defRPr sz="2400" b="0">
                <a:solidFill>
                  <a:schemeClr val="tx1"/>
                </a:solidFill>
              </a:defRPr>
            </a:lvl1pPr>
            <a:lvl2pPr marL="444719" indent="0">
              <a:buNone/>
              <a:defRPr sz="2000" b="1"/>
            </a:lvl2pPr>
            <a:lvl3pPr marL="889436" indent="0">
              <a:buNone/>
              <a:defRPr sz="1800" b="1"/>
            </a:lvl3pPr>
            <a:lvl4pPr marL="1334162" indent="0">
              <a:buNone/>
              <a:defRPr sz="1600" b="1"/>
            </a:lvl4pPr>
            <a:lvl5pPr marL="1778884" indent="0">
              <a:buNone/>
              <a:defRPr sz="1600" b="1"/>
            </a:lvl5pPr>
            <a:lvl6pPr marL="2223604" indent="0">
              <a:buNone/>
              <a:defRPr sz="1600" b="1"/>
            </a:lvl6pPr>
            <a:lvl7pPr marL="2668318" indent="0">
              <a:buNone/>
              <a:defRPr sz="1600" b="1"/>
            </a:lvl7pPr>
            <a:lvl8pPr marL="3113044" indent="0">
              <a:buNone/>
              <a:defRPr sz="1600" b="1"/>
            </a:lvl8pPr>
            <a:lvl9pPr marL="3557766"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9" y="2943411"/>
            <a:ext cx="3304928" cy="2847845"/>
          </a:xfrm>
        </p:spPr>
        <p:txBody>
          <a:bodyPr anchor="t">
            <a:normAutofit/>
          </a:bodyPr>
          <a:lstStyle>
            <a:lvl1pPr marL="0" indent="0" algn="ctr">
              <a:buNone/>
              <a:defRPr sz="1400"/>
            </a:lvl1pPr>
            <a:lvl2pPr marL="444719" indent="0">
              <a:buNone/>
              <a:defRPr sz="1200"/>
            </a:lvl2pPr>
            <a:lvl3pPr marL="889436" indent="0">
              <a:buNone/>
              <a:defRPr sz="1000"/>
            </a:lvl3pPr>
            <a:lvl4pPr marL="1334162" indent="0">
              <a:buNone/>
              <a:defRPr sz="900"/>
            </a:lvl4pPr>
            <a:lvl5pPr marL="1778884" indent="0">
              <a:buNone/>
              <a:defRPr sz="900"/>
            </a:lvl5pPr>
            <a:lvl6pPr marL="2223604" indent="0">
              <a:buNone/>
              <a:defRPr sz="900"/>
            </a:lvl6pPr>
            <a:lvl7pPr marL="2668318" indent="0">
              <a:buNone/>
              <a:defRPr sz="900"/>
            </a:lvl7pPr>
            <a:lvl8pPr marL="3113044" indent="0">
              <a:buNone/>
              <a:defRPr sz="900"/>
            </a:lvl8pPr>
            <a:lvl9pPr marL="3557766"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2/26/2016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87624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82"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812" y="4204820"/>
            <a:ext cx="3296409" cy="576262"/>
          </a:xfrm>
        </p:spPr>
        <p:txBody>
          <a:bodyPr anchor="b">
            <a:noAutofit/>
          </a:bodyPr>
          <a:lstStyle>
            <a:lvl1pPr marL="0" indent="0" algn="ctr">
              <a:lnSpc>
                <a:spcPct val="85000"/>
              </a:lnSpc>
              <a:buNone/>
              <a:defRPr sz="2200" b="0">
                <a:solidFill>
                  <a:schemeClr val="tx1"/>
                </a:solidFill>
              </a:defRPr>
            </a:lvl1pPr>
            <a:lvl2pPr marL="444719" indent="0">
              <a:buNone/>
              <a:defRPr sz="2000" b="1"/>
            </a:lvl2pPr>
            <a:lvl3pPr marL="889436" indent="0">
              <a:buNone/>
              <a:defRPr sz="1800" b="1"/>
            </a:lvl3pPr>
            <a:lvl4pPr marL="1334162" indent="0">
              <a:buNone/>
              <a:defRPr sz="1600" b="1"/>
            </a:lvl4pPr>
            <a:lvl5pPr marL="1778884" indent="0">
              <a:buNone/>
              <a:defRPr sz="1600" b="1"/>
            </a:lvl5pPr>
            <a:lvl6pPr marL="2223604" indent="0">
              <a:buNone/>
              <a:defRPr sz="1600" b="1"/>
            </a:lvl6pPr>
            <a:lvl7pPr marL="2668318" indent="0">
              <a:buNone/>
              <a:defRPr sz="1600" b="1"/>
            </a:lvl7pPr>
            <a:lvl8pPr marL="3113044" indent="0">
              <a:buNone/>
              <a:defRPr sz="1600" b="1"/>
            </a:lvl8pPr>
            <a:lvl9pPr marL="3557766"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812"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44719" indent="0">
              <a:buNone/>
              <a:defRPr sz="1600"/>
            </a:lvl2pPr>
            <a:lvl3pPr marL="889436" indent="0">
              <a:buNone/>
              <a:defRPr sz="1600"/>
            </a:lvl3pPr>
            <a:lvl4pPr marL="1334162" indent="0">
              <a:buNone/>
              <a:defRPr sz="1600"/>
            </a:lvl4pPr>
            <a:lvl5pPr marL="1778884" indent="0">
              <a:buNone/>
              <a:defRPr sz="1600"/>
            </a:lvl5pPr>
            <a:lvl6pPr marL="2223604" indent="0">
              <a:buNone/>
              <a:defRPr sz="1600"/>
            </a:lvl6pPr>
            <a:lvl7pPr marL="2668318" indent="0">
              <a:buNone/>
              <a:defRPr sz="1600"/>
            </a:lvl7pPr>
            <a:lvl8pPr marL="3113044" indent="0">
              <a:buNone/>
              <a:defRPr sz="1600"/>
            </a:lvl8pPr>
            <a:lvl9pPr marL="3557766"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812" y="4781082"/>
            <a:ext cx="3296409" cy="1010118"/>
          </a:xfrm>
        </p:spPr>
        <p:txBody>
          <a:bodyPr anchor="t">
            <a:normAutofit/>
          </a:bodyPr>
          <a:lstStyle>
            <a:lvl1pPr marL="0" indent="0" algn="ctr">
              <a:buNone/>
              <a:defRPr sz="1400"/>
            </a:lvl1pPr>
            <a:lvl2pPr marL="444719" indent="0">
              <a:buNone/>
              <a:defRPr sz="1200"/>
            </a:lvl2pPr>
            <a:lvl3pPr marL="889436" indent="0">
              <a:buNone/>
              <a:defRPr sz="1000"/>
            </a:lvl3pPr>
            <a:lvl4pPr marL="1334162" indent="0">
              <a:buNone/>
              <a:defRPr sz="900"/>
            </a:lvl4pPr>
            <a:lvl5pPr marL="1778884" indent="0">
              <a:buNone/>
              <a:defRPr sz="900"/>
            </a:lvl5pPr>
            <a:lvl6pPr marL="2223604" indent="0">
              <a:buNone/>
              <a:defRPr sz="900"/>
            </a:lvl6pPr>
            <a:lvl7pPr marL="2668318" indent="0">
              <a:buNone/>
              <a:defRPr sz="900"/>
            </a:lvl7pPr>
            <a:lvl8pPr marL="3113044" indent="0">
              <a:buNone/>
              <a:defRPr sz="900"/>
            </a:lvl8pPr>
            <a:lvl9pPr marL="3557766"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44719" indent="0">
              <a:buNone/>
              <a:defRPr sz="2000" b="1"/>
            </a:lvl2pPr>
            <a:lvl3pPr marL="889436" indent="0">
              <a:buNone/>
              <a:defRPr sz="1800" b="1"/>
            </a:lvl3pPr>
            <a:lvl4pPr marL="1334162" indent="0">
              <a:buNone/>
              <a:defRPr sz="1600" b="1"/>
            </a:lvl4pPr>
            <a:lvl5pPr marL="1778884" indent="0">
              <a:buNone/>
              <a:defRPr sz="1600" b="1"/>
            </a:lvl5pPr>
            <a:lvl6pPr marL="2223604" indent="0">
              <a:buNone/>
              <a:defRPr sz="1600" b="1"/>
            </a:lvl6pPr>
            <a:lvl7pPr marL="2668318" indent="0">
              <a:buNone/>
              <a:defRPr sz="1600" b="1"/>
            </a:lvl7pPr>
            <a:lvl8pPr marL="3113044" indent="0">
              <a:buNone/>
              <a:defRPr sz="1600" b="1"/>
            </a:lvl8pPr>
            <a:lvl9pPr marL="3557766"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44719" indent="0">
              <a:buNone/>
              <a:defRPr sz="1600"/>
            </a:lvl2pPr>
            <a:lvl3pPr marL="889436" indent="0">
              <a:buNone/>
              <a:defRPr sz="1600"/>
            </a:lvl3pPr>
            <a:lvl4pPr marL="1334162" indent="0">
              <a:buNone/>
              <a:defRPr sz="1600"/>
            </a:lvl4pPr>
            <a:lvl5pPr marL="1778884" indent="0">
              <a:buNone/>
              <a:defRPr sz="1600"/>
            </a:lvl5pPr>
            <a:lvl6pPr marL="2223604" indent="0">
              <a:buNone/>
              <a:defRPr sz="1600"/>
            </a:lvl6pPr>
            <a:lvl7pPr marL="2668318" indent="0">
              <a:buNone/>
              <a:defRPr sz="1600"/>
            </a:lvl7pPr>
            <a:lvl8pPr marL="3113044" indent="0">
              <a:buNone/>
              <a:defRPr sz="1600"/>
            </a:lvl8pPr>
            <a:lvl9pPr marL="3557766"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136"/>
            <a:ext cx="3303352" cy="1010119"/>
          </a:xfrm>
        </p:spPr>
        <p:txBody>
          <a:bodyPr anchor="t">
            <a:normAutofit/>
          </a:bodyPr>
          <a:lstStyle>
            <a:lvl1pPr marL="0" indent="0" algn="ctr">
              <a:buNone/>
              <a:defRPr sz="1400"/>
            </a:lvl1pPr>
            <a:lvl2pPr marL="444719" indent="0">
              <a:buNone/>
              <a:defRPr sz="1200"/>
            </a:lvl2pPr>
            <a:lvl3pPr marL="889436" indent="0">
              <a:buNone/>
              <a:defRPr sz="1000"/>
            </a:lvl3pPr>
            <a:lvl4pPr marL="1334162" indent="0">
              <a:buNone/>
              <a:defRPr sz="900"/>
            </a:lvl4pPr>
            <a:lvl5pPr marL="1778884" indent="0">
              <a:buNone/>
              <a:defRPr sz="900"/>
            </a:lvl5pPr>
            <a:lvl6pPr marL="2223604" indent="0">
              <a:buNone/>
              <a:defRPr sz="900"/>
            </a:lvl6pPr>
            <a:lvl7pPr marL="2668318" indent="0">
              <a:buNone/>
              <a:defRPr sz="900"/>
            </a:lvl7pPr>
            <a:lvl8pPr marL="3113044" indent="0">
              <a:buNone/>
              <a:defRPr sz="900"/>
            </a:lvl8pPr>
            <a:lvl9pPr marL="3557766"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336" y="4204820"/>
            <a:ext cx="3300681" cy="576262"/>
          </a:xfrm>
        </p:spPr>
        <p:txBody>
          <a:bodyPr anchor="b">
            <a:noAutofit/>
          </a:bodyPr>
          <a:lstStyle>
            <a:lvl1pPr marL="0" indent="0" algn="ctr">
              <a:lnSpc>
                <a:spcPct val="85000"/>
              </a:lnSpc>
              <a:buNone/>
              <a:defRPr sz="2200" b="0">
                <a:solidFill>
                  <a:schemeClr val="tx1"/>
                </a:solidFill>
              </a:defRPr>
            </a:lvl1pPr>
            <a:lvl2pPr marL="444719" indent="0">
              <a:buNone/>
              <a:defRPr sz="2000" b="1"/>
            </a:lvl2pPr>
            <a:lvl3pPr marL="889436" indent="0">
              <a:buNone/>
              <a:defRPr sz="1800" b="1"/>
            </a:lvl3pPr>
            <a:lvl4pPr marL="1334162" indent="0">
              <a:buNone/>
              <a:defRPr sz="1600" b="1"/>
            </a:lvl4pPr>
            <a:lvl5pPr marL="1778884" indent="0">
              <a:buNone/>
              <a:defRPr sz="1600" b="1"/>
            </a:lvl5pPr>
            <a:lvl6pPr marL="2223604" indent="0">
              <a:buNone/>
              <a:defRPr sz="1600" b="1"/>
            </a:lvl6pPr>
            <a:lvl7pPr marL="2668318" indent="0">
              <a:buNone/>
              <a:defRPr sz="1600" b="1"/>
            </a:lvl7pPr>
            <a:lvl8pPr marL="3113044" indent="0">
              <a:buNone/>
              <a:defRPr sz="1600" b="1"/>
            </a:lvl8pPr>
            <a:lvl9pPr marL="3557766"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9"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44719" indent="0">
              <a:buNone/>
              <a:defRPr sz="1600"/>
            </a:lvl2pPr>
            <a:lvl3pPr marL="889436" indent="0">
              <a:buNone/>
              <a:defRPr sz="1600"/>
            </a:lvl3pPr>
            <a:lvl4pPr marL="1334162" indent="0">
              <a:buNone/>
              <a:defRPr sz="1600"/>
            </a:lvl4pPr>
            <a:lvl5pPr marL="1778884" indent="0">
              <a:buNone/>
              <a:defRPr sz="1600"/>
            </a:lvl5pPr>
            <a:lvl6pPr marL="2223604" indent="0">
              <a:buNone/>
              <a:defRPr sz="1600"/>
            </a:lvl6pPr>
            <a:lvl7pPr marL="2668318" indent="0">
              <a:buNone/>
              <a:defRPr sz="1600"/>
            </a:lvl7pPr>
            <a:lvl8pPr marL="3113044" indent="0">
              <a:buNone/>
              <a:defRPr sz="1600"/>
            </a:lvl8pPr>
            <a:lvl9pPr marL="3557766"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84" y="4781365"/>
            <a:ext cx="3305053" cy="1010121"/>
          </a:xfrm>
        </p:spPr>
        <p:txBody>
          <a:bodyPr anchor="t">
            <a:normAutofit/>
          </a:bodyPr>
          <a:lstStyle>
            <a:lvl1pPr marL="0" indent="0" algn="ctr">
              <a:buNone/>
              <a:defRPr sz="1400"/>
            </a:lvl1pPr>
            <a:lvl2pPr marL="444719" indent="0">
              <a:buNone/>
              <a:defRPr sz="1200"/>
            </a:lvl2pPr>
            <a:lvl3pPr marL="889436" indent="0">
              <a:buNone/>
              <a:defRPr sz="1000"/>
            </a:lvl3pPr>
            <a:lvl4pPr marL="1334162" indent="0">
              <a:buNone/>
              <a:defRPr sz="900"/>
            </a:lvl4pPr>
            <a:lvl5pPr marL="1778884" indent="0">
              <a:buNone/>
              <a:defRPr sz="900"/>
            </a:lvl5pPr>
            <a:lvl6pPr marL="2223604" indent="0">
              <a:buNone/>
              <a:defRPr sz="900"/>
            </a:lvl6pPr>
            <a:lvl7pPr marL="2668318" indent="0">
              <a:buNone/>
              <a:defRPr sz="900"/>
            </a:lvl7pPr>
            <a:lvl8pPr marL="3113044" indent="0">
              <a:buNone/>
              <a:defRPr sz="900"/>
            </a:lvl8pPr>
            <a:lvl9pPr marL="3557766"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2/26/2016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83561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82" y="2367330"/>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38675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5168" y="609888"/>
            <a:ext cx="2553327"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888"/>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31615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yLayoutTw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0FBBBE-CC82-4DD5-A6FB-5BB2A725DE7C}" type="datetime4">
              <a:rPr lang="en-US" smtClean="0">
                <a:solidFill>
                  <a:srgbClr val="1F497D"/>
                </a:solidFill>
              </a:rPr>
              <a:pPr/>
              <a:t>February 26, 2016</a:t>
            </a:fld>
            <a:endParaRPr lang="en-US" dirty="0">
              <a:solidFill>
                <a:srgbClr val="1F497D"/>
              </a:solidFill>
            </a:endParaRPr>
          </a:p>
        </p:txBody>
      </p:sp>
      <p:sp>
        <p:nvSpPr>
          <p:cNvPr id="3" name="Footer Placeholder 2"/>
          <p:cNvSpPr>
            <a:spLocks noGrp="1"/>
          </p:cNvSpPr>
          <p:nvPr>
            <p:ph type="ftr" sz="quarter" idx="11"/>
          </p:nvPr>
        </p:nvSpPr>
        <p:spPr/>
        <p:txBody>
          <a:bodyPr/>
          <a:lstStyle/>
          <a:p>
            <a:r>
              <a:rPr lang="en-US" dirty="0" smtClean="0">
                <a:solidFill>
                  <a:srgbClr val="1F497D"/>
                </a:solidFill>
              </a:rPr>
              <a:t>Proof of Beneficial Use of Water</a:t>
            </a:r>
            <a:endParaRPr lang="en-US" dirty="0">
              <a:solidFill>
                <a:srgbClr val="1F497D"/>
              </a:solidFill>
            </a:endParaRPr>
          </a:p>
        </p:txBody>
      </p:sp>
      <p:sp>
        <p:nvSpPr>
          <p:cNvPr id="4" name="Slide Number Placeholder 3"/>
          <p:cNvSpPr>
            <a:spLocks noGrp="1"/>
          </p:cNvSpPr>
          <p:nvPr>
            <p:ph type="sldNum" sz="quarter" idx="12"/>
          </p:nvPr>
        </p:nvSpPr>
        <p:spPr/>
        <p:txBody>
          <a:bodyPr/>
          <a:lstStyle/>
          <a:p>
            <a:fld id="{49321E85-C7F9-493D-8309-B66911D6D18E}" type="slidenum">
              <a:rPr lang="en-US" smtClean="0">
                <a:solidFill>
                  <a:srgbClr val="1F497D"/>
                </a:solidFill>
              </a:rPr>
              <a:pPr/>
              <a:t>‹#›</a:t>
            </a:fld>
            <a:endParaRPr lang="en-US" dirty="0">
              <a:solidFill>
                <a:srgbClr val="1F497D"/>
              </a:solidFill>
            </a:endParaRPr>
          </a:p>
        </p:txBody>
      </p:sp>
      <p:sp>
        <p:nvSpPr>
          <p:cNvPr id="6" name="Content Placeholder 5"/>
          <p:cNvSpPr>
            <a:spLocks noGrp="1"/>
          </p:cNvSpPr>
          <p:nvPr>
            <p:ph sz="quarter" idx="13"/>
          </p:nvPr>
        </p:nvSpPr>
        <p:spPr>
          <a:xfrm>
            <a:off x="530354" y="304801"/>
            <a:ext cx="9223248" cy="121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7"/>
          <p:cNvSpPr>
            <a:spLocks noGrp="1"/>
          </p:cNvSpPr>
          <p:nvPr>
            <p:ph sz="quarter" idx="14"/>
          </p:nvPr>
        </p:nvSpPr>
        <p:spPr>
          <a:xfrm>
            <a:off x="530354" y="1828800"/>
            <a:ext cx="9223248"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Content Placeholder 6"/>
          <p:cNvSpPr>
            <a:spLocks noGrp="1"/>
          </p:cNvSpPr>
          <p:nvPr>
            <p:ph sz="quarter" idx="15"/>
          </p:nvPr>
        </p:nvSpPr>
        <p:spPr>
          <a:xfrm>
            <a:off x="10160000" y="640080"/>
            <a:ext cx="1621536" cy="5577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468364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MyLayoutOn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a:solidFill>
                  <a:schemeClr val="tx2"/>
                </a:solidFill>
              </a:defRPr>
            </a:lvl1pPr>
          </a:lstStyle>
          <a:p>
            <a:fld id="{7970A96A-63FC-4C7A-B800-4CDE2D82881F}" type="datetime4">
              <a:rPr lang="en-US" smtClean="0">
                <a:solidFill>
                  <a:srgbClr val="1F497D"/>
                </a:solidFill>
              </a:rPr>
              <a:pPr/>
              <a:t>February 26, 2016</a:t>
            </a:fld>
            <a:endParaRPr lang="en-US" dirty="0">
              <a:solidFill>
                <a:srgbClr val="1F497D"/>
              </a:solidFill>
            </a:endParaRPr>
          </a:p>
        </p:txBody>
      </p:sp>
      <p:sp>
        <p:nvSpPr>
          <p:cNvPr id="3" name="Footer Placeholder 2"/>
          <p:cNvSpPr>
            <a:spLocks noGrp="1"/>
          </p:cNvSpPr>
          <p:nvPr>
            <p:ph type="ftr" sz="quarter" idx="11"/>
          </p:nvPr>
        </p:nvSpPr>
        <p:spPr/>
        <p:txBody>
          <a:bodyPr/>
          <a:lstStyle>
            <a:lvl1pPr>
              <a:defRPr b="1">
                <a:solidFill>
                  <a:schemeClr val="tx2"/>
                </a:solidFill>
              </a:defRPr>
            </a:lvl1pPr>
          </a:lstStyle>
          <a:p>
            <a:r>
              <a:rPr lang="en-US" dirty="0" smtClean="0">
                <a:solidFill>
                  <a:srgbClr val="1F497D"/>
                </a:solidFill>
              </a:rPr>
              <a:t>Proof of Beneficial Use of Water</a:t>
            </a:r>
            <a:endParaRPr lang="en-US" dirty="0">
              <a:solidFill>
                <a:srgbClr val="1F497D"/>
              </a:solidFill>
            </a:endParaRPr>
          </a:p>
        </p:txBody>
      </p:sp>
      <p:sp>
        <p:nvSpPr>
          <p:cNvPr id="4" name="Slide Number Placeholder 3"/>
          <p:cNvSpPr>
            <a:spLocks noGrp="1"/>
          </p:cNvSpPr>
          <p:nvPr>
            <p:ph type="sldNum" sz="quarter" idx="12"/>
          </p:nvPr>
        </p:nvSpPr>
        <p:spPr/>
        <p:txBody>
          <a:bodyPr/>
          <a:lstStyle>
            <a:lvl1pPr>
              <a:defRPr b="1">
                <a:solidFill>
                  <a:schemeClr val="tx2"/>
                </a:solidFill>
              </a:defRPr>
            </a:lvl1pPr>
          </a:lstStyle>
          <a:p>
            <a:fld id="{49321E85-C7F9-493D-8309-B66911D6D18E}" type="slidenum">
              <a:rPr lang="en-US" smtClean="0">
                <a:solidFill>
                  <a:srgbClr val="1F497D"/>
                </a:solidFill>
              </a:rPr>
              <a:pPr/>
              <a:t>‹#›</a:t>
            </a:fld>
            <a:endParaRPr lang="en-US" dirty="0">
              <a:solidFill>
                <a:srgbClr val="1F497D"/>
              </a:solidFill>
            </a:endParaRPr>
          </a:p>
        </p:txBody>
      </p:sp>
      <p:sp>
        <p:nvSpPr>
          <p:cNvPr id="6" name="Content Placeholder 5"/>
          <p:cNvSpPr>
            <a:spLocks noGrp="1"/>
          </p:cNvSpPr>
          <p:nvPr>
            <p:ph sz="quarter" idx="13"/>
          </p:nvPr>
        </p:nvSpPr>
        <p:spPr>
          <a:xfrm>
            <a:off x="530352" y="304801"/>
            <a:ext cx="11131296" cy="12192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7"/>
          <p:cNvSpPr>
            <a:spLocks noGrp="1"/>
          </p:cNvSpPr>
          <p:nvPr>
            <p:ph sz="quarter" idx="14"/>
          </p:nvPr>
        </p:nvSpPr>
        <p:spPr>
          <a:xfrm>
            <a:off x="530352" y="1828800"/>
            <a:ext cx="11131296" cy="44196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9807909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4004" y="2367330"/>
            <a:ext cx="10363827"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674850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yLayoutOn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a:solidFill>
                  <a:schemeClr val="tx2"/>
                </a:solidFill>
              </a:defRPr>
            </a:lvl1pPr>
          </a:lstStyle>
          <a:p>
            <a:fld id="{7970A96A-63FC-4C7A-B800-4CDE2D82881F}" type="datetime4">
              <a:rPr lang="en-US" smtClean="0">
                <a:solidFill>
                  <a:srgbClr val="1F497D"/>
                </a:solidFill>
              </a:rPr>
              <a:pPr/>
              <a:t>February 26, 2016</a:t>
            </a:fld>
            <a:endParaRPr lang="en-US" dirty="0">
              <a:solidFill>
                <a:srgbClr val="1F497D"/>
              </a:solidFill>
            </a:endParaRPr>
          </a:p>
        </p:txBody>
      </p:sp>
      <p:sp>
        <p:nvSpPr>
          <p:cNvPr id="3" name="Footer Placeholder 2"/>
          <p:cNvSpPr>
            <a:spLocks noGrp="1"/>
          </p:cNvSpPr>
          <p:nvPr>
            <p:ph type="ftr" sz="quarter" idx="11"/>
          </p:nvPr>
        </p:nvSpPr>
        <p:spPr/>
        <p:txBody>
          <a:bodyPr/>
          <a:lstStyle>
            <a:lvl1pPr>
              <a:defRPr b="1">
                <a:solidFill>
                  <a:schemeClr val="tx2"/>
                </a:solidFill>
              </a:defRPr>
            </a:lvl1pPr>
          </a:lstStyle>
          <a:p>
            <a:r>
              <a:rPr lang="en-US" dirty="0" smtClean="0">
                <a:solidFill>
                  <a:srgbClr val="1F497D"/>
                </a:solidFill>
              </a:rPr>
              <a:t>Proof of Beneficial Use of Water</a:t>
            </a:r>
            <a:endParaRPr lang="en-US" dirty="0">
              <a:solidFill>
                <a:srgbClr val="1F497D"/>
              </a:solidFill>
            </a:endParaRPr>
          </a:p>
        </p:txBody>
      </p:sp>
      <p:sp>
        <p:nvSpPr>
          <p:cNvPr id="4" name="Slide Number Placeholder 3"/>
          <p:cNvSpPr>
            <a:spLocks noGrp="1"/>
          </p:cNvSpPr>
          <p:nvPr>
            <p:ph type="sldNum" sz="quarter" idx="12"/>
          </p:nvPr>
        </p:nvSpPr>
        <p:spPr/>
        <p:txBody>
          <a:bodyPr/>
          <a:lstStyle>
            <a:lvl1pPr>
              <a:defRPr b="1">
                <a:solidFill>
                  <a:schemeClr val="tx2"/>
                </a:solidFill>
              </a:defRPr>
            </a:lvl1pPr>
          </a:lstStyle>
          <a:p>
            <a:fld id="{49321E85-C7F9-493D-8309-B66911D6D18E}" type="slidenum">
              <a:rPr lang="en-US" smtClean="0">
                <a:solidFill>
                  <a:srgbClr val="1F497D"/>
                </a:solidFill>
              </a:rPr>
              <a:pPr/>
              <a:t>‹#›</a:t>
            </a:fld>
            <a:endParaRPr lang="en-US" dirty="0">
              <a:solidFill>
                <a:srgbClr val="1F497D"/>
              </a:solidFill>
            </a:endParaRPr>
          </a:p>
        </p:txBody>
      </p:sp>
      <p:sp>
        <p:nvSpPr>
          <p:cNvPr id="6" name="Content Placeholder 5"/>
          <p:cNvSpPr>
            <a:spLocks noGrp="1"/>
          </p:cNvSpPr>
          <p:nvPr>
            <p:ph sz="quarter" idx="13"/>
          </p:nvPr>
        </p:nvSpPr>
        <p:spPr>
          <a:xfrm>
            <a:off x="530352" y="304801"/>
            <a:ext cx="11131296" cy="12192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7"/>
          <p:cNvSpPr>
            <a:spLocks noGrp="1"/>
          </p:cNvSpPr>
          <p:nvPr>
            <p:ph sz="quarter" idx="14"/>
          </p:nvPr>
        </p:nvSpPr>
        <p:spPr>
          <a:xfrm>
            <a:off x="530352" y="1828800"/>
            <a:ext cx="11131296" cy="44196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9807909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9"/>
            <a:ext cx="103632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2"/>
                </a:solidFill>
              </a:defRPr>
            </a:lvl1pPr>
            <a:lvl2pPr marL="444719" indent="0" algn="ctr">
              <a:buNone/>
              <a:defRPr>
                <a:solidFill>
                  <a:schemeClr val="tx1">
                    <a:tint val="75000"/>
                  </a:schemeClr>
                </a:solidFill>
              </a:defRPr>
            </a:lvl2pPr>
            <a:lvl3pPr marL="889436" indent="0" algn="ctr">
              <a:buNone/>
              <a:defRPr>
                <a:solidFill>
                  <a:schemeClr val="tx1">
                    <a:tint val="75000"/>
                  </a:schemeClr>
                </a:solidFill>
              </a:defRPr>
            </a:lvl3pPr>
            <a:lvl4pPr marL="1334162" indent="0" algn="ctr">
              <a:buNone/>
              <a:defRPr>
                <a:solidFill>
                  <a:schemeClr val="tx1">
                    <a:tint val="75000"/>
                  </a:schemeClr>
                </a:solidFill>
              </a:defRPr>
            </a:lvl4pPr>
            <a:lvl5pPr marL="1778884" indent="0" algn="ctr">
              <a:buNone/>
              <a:defRPr>
                <a:solidFill>
                  <a:schemeClr val="tx1">
                    <a:tint val="75000"/>
                  </a:schemeClr>
                </a:solidFill>
              </a:defRPr>
            </a:lvl5pPr>
            <a:lvl6pPr marL="2223604" indent="0" algn="ctr">
              <a:buNone/>
              <a:defRPr>
                <a:solidFill>
                  <a:schemeClr val="tx1">
                    <a:tint val="75000"/>
                  </a:schemeClr>
                </a:solidFill>
              </a:defRPr>
            </a:lvl6pPr>
            <a:lvl7pPr marL="2668318" indent="0" algn="ctr">
              <a:buNone/>
              <a:defRPr>
                <a:solidFill>
                  <a:schemeClr val="tx1">
                    <a:tint val="75000"/>
                  </a:schemeClr>
                </a:solidFill>
              </a:defRPr>
            </a:lvl7pPr>
            <a:lvl8pPr marL="3113044" indent="0" algn="ctr">
              <a:buNone/>
              <a:defRPr>
                <a:solidFill>
                  <a:schemeClr val="tx1">
                    <a:tint val="75000"/>
                  </a:schemeClr>
                </a:solidFill>
              </a:defRPr>
            </a:lvl8pPr>
            <a:lvl9pPr marL="3557766"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CBB67C2-553F-4B14-A7AE-545C7C91D2CE}" type="datetime4">
              <a:rPr lang="en-US" smtClean="0">
                <a:solidFill>
                  <a:srgbClr val="1F497D"/>
                </a:solidFill>
              </a:rPr>
              <a:pPr/>
              <a:t>February 26, 2016</a:t>
            </a:fld>
            <a:endParaRPr lang="en-US" dirty="0">
              <a:solidFill>
                <a:srgbClr val="1F497D"/>
              </a:solidFill>
            </a:endParaRPr>
          </a:p>
        </p:txBody>
      </p:sp>
      <p:sp>
        <p:nvSpPr>
          <p:cNvPr id="5" name="Footer Placeholder 4"/>
          <p:cNvSpPr>
            <a:spLocks noGrp="1"/>
          </p:cNvSpPr>
          <p:nvPr>
            <p:ph type="ftr" sz="quarter" idx="11"/>
          </p:nvPr>
        </p:nvSpPr>
        <p:spPr/>
        <p:txBody>
          <a:bodyPr/>
          <a:lstStyle/>
          <a:p>
            <a:r>
              <a:rPr lang="en-US" dirty="0" smtClean="0">
                <a:solidFill>
                  <a:srgbClr val="1F497D"/>
                </a:solidFill>
              </a:rPr>
              <a:t>Proof of Beneficial Use of Water</a:t>
            </a:r>
            <a:endParaRPr lang="en-US" dirty="0">
              <a:solidFill>
                <a:srgbClr val="1F497D"/>
              </a:solidFill>
            </a:endParaRPr>
          </a:p>
        </p:txBody>
      </p:sp>
      <p:sp>
        <p:nvSpPr>
          <p:cNvPr id="6" name="Slide Number Placeholder 5"/>
          <p:cNvSpPr>
            <a:spLocks noGrp="1"/>
          </p:cNvSpPr>
          <p:nvPr>
            <p:ph type="sldNum" sz="quarter" idx="12"/>
          </p:nvPr>
        </p:nvSpPr>
        <p:spPr/>
        <p:txBody>
          <a:bodyPr/>
          <a:lstStyle/>
          <a:p>
            <a:fld id="{49321E85-C7F9-493D-8309-B66911D6D18E}" type="slidenum">
              <a:rPr lang="en-US" smtClean="0">
                <a:solidFill>
                  <a:srgbClr val="1F497D"/>
                </a:solidFill>
              </a:rPr>
              <a:pPr/>
              <a:t>‹#›</a:t>
            </a:fld>
            <a:endParaRPr lang="en-US" dirty="0">
              <a:solidFill>
                <a:srgbClr val="1F497D"/>
              </a:solidFill>
            </a:endParaRPr>
          </a:p>
        </p:txBody>
      </p:sp>
    </p:spTree>
    <p:extLst>
      <p:ext uri="{BB962C8B-B14F-4D97-AF65-F5344CB8AC3E}">
        <p14:creationId xmlns:p14="http://schemas.microsoft.com/office/powerpoint/2010/main" val="153051900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2"/>
            <a:ext cx="103632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2"/>
                </a:solidFill>
              </a:defRPr>
            </a:lvl1pPr>
            <a:lvl2pPr marL="444719" indent="0" algn="ctr">
              <a:buNone/>
              <a:defRPr>
                <a:solidFill>
                  <a:schemeClr val="tx1">
                    <a:tint val="75000"/>
                  </a:schemeClr>
                </a:solidFill>
              </a:defRPr>
            </a:lvl2pPr>
            <a:lvl3pPr marL="889436" indent="0" algn="ctr">
              <a:buNone/>
              <a:defRPr>
                <a:solidFill>
                  <a:schemeClr val="tx1">
                    <a:tint val="75000"/>
                  </a:schemeClr>
                </a:solidFill>
              </a:defRPr>
            </a:lvl3pPr>
            <a:lvl4pPr marL="1334162" indent="0" algn="ctr">
              <a:buNone/>
              <a:defRPr>
                <a:solidFill>
                  <a:schemeClr val="tx1">
                    <a:tint val="75000"/>
                  </a:schemeClr>
                </a:solidFill>
              </a:defRPr>
            </a:lvl4pPr>
            <a:lvl5pPr marL="1778884" indent="0" algn="ctr">
              <a:buNone/>
              <a:defRPr>
                <a:solidFill>
                  <a:schemeClr val="tx1">
                    <a:tint val="75000"/>
                  </a:schemeClr>
                </a:solidFill>
              </a:defRPr>
            </a:lvl5pPr>
            <a:lvl6pPr marL="2223604" indent="0" algn="ctr">
              <a:buNone/>
              <a:defRPr>
                <a:solidFill>
                  <a:schemeClr val="tx1">
                    <a:tint val="75000"/>
                  </a:schemeClr>
                </a:solidFill>
              </a:defRPr>
            </a:lvl6pPr>
            <a:lvl7pPr marL="2668318" indent="0" algn="ctr">
              <a:buNone/>
              <a:defRPr>
                <a:solidFill>
                  <a:schemeClr val="tx1">
                    <a:tint val="75000"/>
                  </a:schemeClr>
                </a:solidFill>
              </a:defRPr>
            </a:lvl7pPr>
            <a:lvl8pPr marL="3113044" indent="0" algn="ctr">
              <a:buNone/>
              <a:defRPr>
                <a:solidFill>
                  <a:schemeClr val="tx1">
                    <a:tint val="75000"/>
                  </a:schemeClr>
                </a:solidFill>
              </a:defRPr>
            </a:lvl8pPr>
            <a:lvl9pPr marL="3557766"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CBB67C2-553F-4B14-A7AE-545C7C91D2CE}" type="datetime4">
              <a:rPr lang="en-US" smtClean="0">
                <a:solidFill>
                  <a:srgbClr val="1F497D"/>
                </a:solidFill>
              </a:rPr>
              <a:pPr/>
              <a:t>February 26, 2016</a:t>
            </a:fld>
            <a:endParaRPr lang="en-US" dirty="0">
              <a:solidFill>
                <a:srgbClr val="1F497D"/>
              </a:solidFill>
            </a:endParaRPr>
          </a:p>
        </p:txBody>
      </p:sp>
      <p:sp>
        <p:nvSpPr>
          <p:cNvPr id="5" name="Footer Placeholder 4"/>
          <p:cNvSpPr>
            <a:spLocks noGrp="1"/>
          </p:cNvSpPr>
          <p:nvPr>
            <p:ph type="ftr" sz="quarter" idx="11"/>
          </p:nvPr>
        </p:nvSpPr>
        <p:spPr/>
        <p:txBody>
          <a:bodyPr/>
          <a:lstStyle/>
          <a:p>
            <a:r>
              <a:rPr lang="en-US" dirty="0" smtClean="0">
                <a:solidFill>
                  <a:srgbClr val="1F497D"/>
                </a:solidFill>
              </a:rPr>
              <a:t>Proof of Beneficial Use of Water</a:t>
            </a:r>
            <a:endParaRPr lang="en-US" dirty="0">
              <a:solidFill>
                <a:srgbClr val="1F497D"/>
              </a:solidFill>
            </a:endParaRPr>
          </a:p>
        </p:txBody>
      </p:sp>
      <p:sp>
        <p:nvSpPr>
          <p:cNvPr id="6" name="Slide Number Placeholder 5"/>
          <p:cNvSpPr>
            <a:spLocks noGrp="1"/>
          </p:cNvSpPr>
          <p:nvPr>
            <p:ph type="sldNum" sz="quarter" idx="12"/>
          </p:nvPr>
        </p:nvSpPr>
        <p:spPr/>
        <p:txBody>
          <a:bodyPr/>
          <a:lstStyle/>
          <a:p>
            <a:fld id="{49321E85-C7F9-493D-8309-B66911D6D18E}" type="slidenum">
              <a:rPr lang="en-US" smtClean="0">
                <a:solidFill>
                  <a:srgbClr val="1F497D"/>
                </a:solidFill>
              </a:rPr>
              <a:pPr/>
              <a:t>‹#›</a:t>
            </a:fld>
            <a:endParaRPr lang="en-US" dirty="0">
              <a:solidFill>
                <a:srgbClr val="1F497D"/>
              </a:solidFill>
            </a:endParaRPr>
          </a:p>
        </p:txBody>
      </p:sp>
    </p:spTree>
    <p:extLst>
      <p:ext uri="{BB962C8B-B14F-4D97-AF65-F5344CB8AC3E}">
        <p14:creationId xmlns:p14="http://schemas.microsoft.com/office/powerpoint/2010/main" val="153051900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4"/>
            <a:ext cx="103632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2"/>
                </a:solidFill>
              </a:defRPr>
            </a:lvl1pPr>
            <a:lvl2pPr marL="444719" indent="0" algn="ctr">
              <a:buNone/>
              <a:defRPr>
                <a:solidFill>
                  <a:schemeClr val="tx1">
                    <a:tint val="75000"/>
                  </a:schemeClr>
                </a:solidFill>
              </a:defRPr>
            </a:lvl2pPr>
            <a:lvl3pPr marL="889436" indent="0" algn="ctr">
              <a:buNone/>
              <a:defRPr>
                <a:solidFill>
                  <a:schemeClr val="tx1">
                    <a:tint val="75000"/>
                  </a:schemeClr>
                </a:solidFill>
              </a:defRPr>
            </a:lvl3pPr>
            <a:lvl4pPr marL="1334162" indent="0" algn="ctr">
              <a:buNone/>
              <a:defRPr>
                <a:solidFill>
                  <a:schemeClr val="tx1">
                    <a:tint val="75000"/>
                  </a:schemeClr>
                </a:solidFill>
              </a:defRPr>
            </a:lvl4pPr>
            <a:lvl5pPr marL="1778884" indent="0" algn="ctr">
              <a:buNone/>
              <a:defRPr>
                <a:solidFill>
                  <a:schemeClr val="tx1">
                    <a:tint val="75000"/>
                  </a:schemeClr>
                </a:solidFill>
              </a:defRPr>
            </a:lvl5pPr>
            <a:lvl6pPr marL="2223604" indent="0" algn="ctr">
              <a:buNone/>
              <a:defRPr>
                <a:solidFill>
                  <a:schemeClr val="tx1">
                    <a:tint val="75000"/>
                  </a:schemeClr>
                </a:solidFill>
              </a:defRPr>
            </a:lvl6pPr>
            <a:lvl7pPr marL="2668318" indent="0" algn="ctr">
              <a:buNone/>
              <a:defRPr>
                <a:solidFill>
                  <a:schemeClr val="tx1">
                    <a:tint val="75000"/>
                  </a:schemeClr>
                </a:solidFill>
              </a:defRPr>
            </a:lvl7pPr>
            <a:lvl8pPr marL="3113044" indent="0" algn="ctr">
              <a:buNone/>
              <a:defRPr>
                <a:solidFill>
                  <a:schemeClr val="tx1">
                    <a:tint val="75000"/>
                  </a:schemeClr>
                </a:solidFill>
              </a:defRPr>
            </a:lvl8pPr>
            <a:lvl9pPr marL="3557766"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CBB67C2-553F-4B14-A7AE-545C7C91D2CE}" type="datetime4">
              <a:rPr lang="en-US" smtClean="0">
                <a:solidFill>
                  <a:srgbClr val="1F497D"/>
                </a:solidFill>
              </a:rPr>
              <a:pPr/>
              <a:t>February 26, 2016</a:t>
            </a:fld>
            <a:endParaRPr lang="en-US" dirty="0">
              <a:solidFill>
                <a:srgbClr val="1F497D"/>
              </a:solidFill>
            </a:endParaRPr>
          </a:p>
        </p:txBody>
      </p:sp>
      <p:sp>
        <p:nvSpPr>
          <p:cNvPr id="5" name="Footer Placeholder 4"/>
          <p:cNvSpPr>
            <a:spLocks noGrp="1"/>
          </p:cNvSpPr>
          <p:nvPr>
            <p:ph type="ftr" sz="quarter" idx="11"/>
          </p:nvPr>
        </p:nvSpPr>
        <p:spPr/>
        <p:txBody>
          <a:bodyPr/>
          <a:lstStyle/>
          <a:p>
            <a:r>
              <a:rPr lang="en-US" dirty="0" smtClean="0">
                <a:solidFill>
                  <a:srgbClr val="1F497D"/>
                </a:solidFill>
              </a:rPr>
              <a:t>Proof of Beneficial Use of Water</a:t>
            </a:r>
            <a:endParaRPr lang="en-US" dirty="0">
              <a:solidFill>
                <a:srgbClr val="1F497D"/>
              </a:solidFill>
            </a:endParaRPr>
          </a:p>
        </p:txBody>
      </p:sp>
      <p:sp>
        <p:nvSpPr>
          <p:cNvPr id="6" name="Slide Number Placeholder 5"/>
          <p:cNvSpPr>
            <a:spLocks noGrp="1"/>
          </p:cNvSpPr>
          <p:nvPr>
            <p:ph type="sldNum" sz="quarter" idx="12"/>
          </p:nvPr>
        </p:nvSpPr>
        <p:spPr/>
        <p:txBody>
          <a:bodyPr/>
          <a:lstStyle/>
          <a:p>
            <a:fld id="{49321E85-C7F9-493D-8309-B66911D6D18E}" type="slidenum">
              <a:rPr lang="en-US" smtClean="0">
                <a:solidFill>
                  <a:srgbClr val="1F497D"/>
                </a:solidFill>
              </a:rPr>
              <a:pPr/>
              <a:t>‹#›</a:t>
            </a:fld>
            <a:endParaRPr lang="en-US" dirty="0">
              <a:solidFill>
                <a:srgbClr val="1F497D"/>
              </a:solidFill>
            </a:endParaRPr>
          </a:p>
        </p:txBody>
      </p:sp>
    </p:spTree>
    <p:extLst>
      <p:ext uri="{BB962C8B-B14F-4D97-AF65-F5344CB8AC3E}">
        <p14:creationId xmlns:p14="http://schemas.microsoft.com/office/powerpoint/2010/main" val="153051900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5"/>
            <a:ext cx="103632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2"/>
                </a:solidFill>
              </a:defRPr>
            </a:lvl1pPr>
            <a:lvl2pPr marL="444719" indent="0" algn="ctr">
              <a:buNone/>
              <a:defRPr>
                <a:solidFill>
                  <a:schemeClr val="tx1">
                    <a:tint val="75000"/>
                  </a:schemeClr>
                </a:solidFill>
              </a:defRPr>
            </a:lvl2pPr>
            <a:lvl3pPr marL="889436" indent="0" algn="ctr">
              <a:buNone/>
              <a:defRPr>
                <a:solidFill>
                  <a:schemeClr val="tx1">
                    <a:tint val="75000"/>
                  </a:schemeClr>
                </a:solidFill>
              </a:defRPr>
            </a:lvl3pPr>
            <a:lvl4pPr marL="1334162" indent="0" algn="ctr">
              <a:buNone/>
              <a:defRPr>
                <a:solidFill>
                  <a:schemeClr val="tx1">
                    <a:tint val="75000"/>
                  </a:schemeClr>
                </a:solidFill>
              </a:defRPr>
            </a:lvl4pPr>
            <a:lvl5pPr marL="1778884" indent="0" algn="ctr">
              <a:buNone/>
              <a:defRPr>
                <a:solidFill>
                  <a:schemeClr val="tx1">
                    <a:tint val="75000"/>
                  </a:schemeClr>
                </a:solidFill>
              </a:defRPr>
            </a:lvl5pPr>
            <a:lvl6pPr marL="2223604" indent="0" algn="ctr">
              <a:buNone/>
              <a:defRPr>
                <a:solidFill>
                  <a:schemeClr val="tx1">
                    <a:tint val="75000"/>
                  </a:schemeClr>
                </a:solidFill>
              </a:defRPr>
            </a:lvl6pPr>
            <a:lvl7pPr marL="2668318" indent="0" algn="ctr">
              <a:buNone/>
              <a:defRPr>
                <a:solidFill>
                  <a:schemeClr val="tx1">
                    <a:tint val="75000"/>
                  </a:schemeClr>
                </a:solidFill>
              </a:defRPr>
            </a:lvl7pPr>
            <a:lvl8pPr marL="3113044" indent="0" algn="ctr">
              <a:buNone/>
              <a:defRPr>
                <a:solidFill>
                  <a:schemeClr val="tx1">
                    <a:tint val="75000"/>
                  </a:schemeClr>
                </a:solidFill>
              </a:defRPr>
            </a:lvl8pPr>
            <a:lvl9pPr marL="3557766"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CBB67C2-553F-4B14-A7AE-545C7C91D2CE}" type="datetime4">
              <a:rPr lang="en-US" smtClean="0">
                <a:solidFill>
                  <a:srgbClr val="1F497D"/>
                </a:solidFill>
              </a:rPr>
              <a:pPr/>
              <a:t>February 26, 2016</a:t>
            </a:fld>
            <a:endParaRPr lang="en-US" dirty="0">
              <a:solidFill>
                <a:srgbClr val="1F497D"/>
              </a:solidFill>
            </a:endParaRPr>
          </a:p>
        </p:txBody>
      </p:sp>
      <p:sp>
        <p:nvSpPr>
          <p:cNvPr id="5" name="Footer Placeholder 4"/>
          <p:cNvSpPr>
            <a:spLocks noGrp="1"/>
          </p:cNvSpPr>
          <p:nvPr>
            <p:ph type="ftr" sz="quarter" idx="11"/>
          </p:nvPr>
        </p:nvSpPr>
        <p:spPr/>
        <p:txBody>
          <a:bodyPr/>
          <a:lstStyle/>
          <a:p>
            <a:r>
              <a:rPr lang="en-US" dirty="0" smtClean="0">
                <a:solidFill>
                  <a:srgbClr val="1F497D"/>
                </a:solidFill>
              </a:rPr>
              <a:t>Proof of Beneficial Use of Water</a:t>
            </a:r>
            <a:endParaRPr lang="en-US" dirty="0">
              <a:solidFill>
                <a:srgbClr val="1F497D"/>
              </a:solidFill>
            </a:endParaRPr>
          </a:p>
        </p:txBody>
      </p:sp>
      <p:sp>
        <p:nvSpPr>
          <p:cNvPr id="6" name="Slide Number Placeholder 5"/>
          <p:cNvSpPr>
            <a:spLocks noGrp="1"/>
          </p:cNvSpPr>
          <p:nvPr>
            <p:ph type="sldNum" sz="quarter" idx="12"/>
          </p:nvPr>
        </p:nvSpPr>
        <p:spPr/>
        <p:txBody>
          <a:bodyPr/>
          <a:lstStyle/>
          <a:p>
            <a:fld id="{49321E85-C7F9-493D-8309-B66911D6D18E}" type="slidenum">
              <a:rPr lang="en-US" smtClean="0">
                <a:solidFill>
                  <a:srgbClr val="1F497D"/>
                </a:solidFill>
              </a:rPr>
              <a:pPr/>
              <a:t>‹#›</a:t>
            </a:fld>
            <a:endParaRPr lang="en-US" dirty="0">
              <a:solidFill>
                <a:srgbClr val="1F497D"/>
              </a:solidFill>
            </a:endParaRPr>
          </a:p>
        </p:txBody>
      </p:sp>
    </p:spTree>
    <p:extLst>
      <p:ext uri="{BB962C8B-B14F-4D97-AF65-F5344CB8AC3E}">
        <p14:creationId xmlns:p14="http://schemas.microsoft.com/office/powerpoint/2010/main" val="153051900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3"/>
            <a:ext cx="103632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2"/>
                </a:solidFill>
              </a:defRPr>
            </a:lvl1pPr>
            <a:lvl2pPr marL="444719" indent="0" algn="ctr">
              <a:buNone/>
              <a:defRPr>
                <a:solidFill>
                  <a:schemeClr val="tx1">
                    <a:tint val="75000"/>
                  </a:schemeClr>
                </a:solidFill>
              </a:defRPr>
            </a:lvl2pPr>
            <a:lvl3pPr marL="889436" indent="0" algn="ctr">
              <a:buNone/>
              <a:defRPr>
                <a:solidFill>
                  <a:schemeClr val="tx1">
                    <a:tint val="75000"/>
                  </a:schemeClr>
                </a:solidFill>
              </a:defRPr>
            </a:lvl3pPr>
            <a:lvl4pPr marL="1334162" indent="0" algn="ctr">
              <a:buNone/>
              <a:defRPr>
                <a:solidFill>
                  <a:schemeClr val="tx1">
                    <a:tint val="75000"/>
                  </a:schemeClr>
                </a:solidFill>
              </a:defRPr>
            </a:lvl4pPr>
            <a:lvl5pPr marL="1778884" indent="0" algn="ctr">
              <a:buNone/>
              <a:defRPr>
                <a:solidFill>
                  <a:schemeClr val="tx1">
                    <a:tint val="75000"/>
                  </a:schemeClr>
                </a:solidFill>
              </a:defRPr>
            </a:lvl5pPr>
            <a:lvl6pPr marL="2223604" indent="0" algn="ctr">
              <a:buNone/>
              <a:defRPr>
                <a:solidFill>
                  <a:schemeClr val="tx1">
                    <a:tint val="75000"/>
                  </a:schemeClr>
                </a:solidFill>
              </a:defRPr>
            </a:lvl6pPr>
            <a:lvl7pPr marL="2668318" indent="0" algn="ctr">
              <a:buNone/>
              <a:defRPr>
                <a:solidFill>
                  <a:schemeClr val="tx1">
                    <a:tint val="75000"/>
                  </a:schemeClr>
                </a:solidFill>
              </a:defRPr>
            </a:lvl7pPr>
            <a:lvl8pPr marL="3113044" indent="0" algn="ctr">
              <a:buNone/>
              <a:defRPr>
                <a:solidFill>
                  <a:schemeClr val="tx1">
                    <a:tint val="75000"/>
                  </a:schemeClr>
                </a:solidFill>
              </a:defRPr>
            </a:lvl8pPr>
            <a:lvl9pPr marL="3557766"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CBB67C2-553F-4B14-A7AE-545C7C91D2CE}" type="datetime4">
              <a:rPr lang="en-US" smtClean="0">
                <a:solidFill>
                  <a:srgbClr val="1F497D"/>
                </a:solidFill>
              </a:rPr>
              <a:pPr/>
              <a:t>February 26, 2016</a:t>
            </a:fld>
            <a:endParaRPr lang="en-US" dirty="0">
              <a:solidFill>
                <a:srgbClr val="1F497D"/>
              </a:solidFill>
            </a:endParaRPr>
          </a:p>
        </p:txBody>
      </p:sp>
      <p:sp>
        <p:nvSpPr>
          <p:cNvPr id="5" name="Footer Placeholder 4"/>
          <p:cNvSpPr>
            <a:spLocks noGrp="1"/>
          </p:cNvSpPr>
          <p:nvPr>
            <p:ph type="ftr" sz="quarter" idx="11"/>
          </p:nvPr>
        </p:nvSpPr>
        <p:spPr/>
        <p:txBody>
          <a:bodyPr/>
          <a:lstStyle/>
          <a:p>
            <a:r>
              <a:rPr lang="en-US" dirty="0" smtClean="0">
                <a:solidFill>
                  <a:srgbClr val="1F497D"/>
                </a:solidFill>
              </a:rPr>
              <a:t>Proof of Beneficial Use of Water</a:t>
            </a:r>
            <a:endParaRPr lang="en-US" dirty="0">
              <a:solidFill>
                <a:srgbClr val="1F497D"/>
              </a:solidFill>
            </a:endParaRPr>
          </a:p>
        </p:txBody>
      </p:sp>
      <p:sp>
        <p:nvSpPr>
          <p:cNvPr id="6" name="Slide Number Placeholder 5"/>
          <p:cNvSpPr>
            <a:spLocks noGrp="1"/>
          </p:cNvSpPr>
          <p:nvPr>
            <p:ph type="sldNum" sz="quarter" idx="12"/>
          </p:nvPr>
        </p:nvSpPr>
        <p:spPr/>
        <p:txBody>
          <a:bodyPr/>
          <a:lstStyle/>
          <a:p>
            <a:fld id="{49321E85-C7F9-493D-8309-B66911D6D18E}" type="slidenum">
              <a:rPr lang="en-US" smtClean="0">
                <a:solidFill>
                  <a:srgbClr val="1F497D"/>
                </a:solidFill>
              </a:rPr>
              <a:pPr/>
              <a:t>‹#›</a:t>
            </a:fld>
            <a:endParaRPr lang="en-US" dirty="0">
              <a:solidFill>
                <a:srgbClr val="1F497D"/>
              </a:solidFill>
            </a:endParaRPr>
          </a:p>
        </p:txBody>
      </p:sp>
    </p:spTree>
    <p:extLst>
      <p:ext uri="{BB962C8B-B14F-4D97-AF65-F5344CB8AC3E}">
        <p14:creationId xmlns:p14="http://schemas.microsoft.com/office/powerpoint/2010/main" val="153051900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solidFill>
                <a:srgbClr val="000000">
                  <a:tint val="75000"/>
                </a:srgbClr>
              </a:solidFill>
            </a:endParaRPr>
          </a:p>
        </p:txBody>
      </p:sp>
    </p:spTree>
  </p:cSld>
  <p:clrMapOvr>
    <a:masterClrMapping/>
  </p:clrMapOvr>
  <p:transition spd="med"/>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solidFill>
                <a:srgbClr val="000000">
                  <a:tint val="75000"/>
                </a:srgbClr>
              </a:solidFill>
            </a:endParaRPr>
          </a:p>
        </p:txBody>
      </p:sp>
    </p:spTree>
  </p:cSld>
  <p:clrMapOvr>
    <a:masterClrMapping/>
  </p:clrMapOvr>
  <p:transition spd="med"/>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solidFill>
                <a:srgbClr val="000000">
                  <a:tint val="75000"/>
                </a:srgbClr>
              </a:solidFill>
            </a:endParaRPr>
          </a:p>
        </p:txBody>
      </p:sp>
    </p:spTree>
  </p:cSld>
  <p:clrMapOvr>
    <a:masterClrMapping/>
  </p:clrMapOvr>
  <p:transition spd="med"/>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solidFill>
                <a:srgbClr val="000000">
                  <a:tint val="75000"/>
                </a:srgbClr>
              </a:solidFill>
            </a:endParaRPr>
          </a:p>
        </p:txBody>
      </p:sp>
    </p:spTree>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828850"/>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5" y="3657513"/>
            <a:ext cx="10351752" cy="1368183"/>
          </a:xfrm>
        </p:spPr>
        <p:txBody>
          <a:bodyPr>
            <a:normAutofit/>
          </a:bodyPr>
          <a:lstStyle>
            <a:lvl1pPr marL="0" indent="0" algn="ctr">
              <a:buNone/>
              <a:defRPr sz="2000">
                <a:solidFill>
                  <a:schemeClr val="bg1">
                    <a:lumMod val="50000"/>
                  </a:schemeClr>
                </a:solidFill>
              </a:defRPr>
            </a:lvl1pPr>
            <a:lvl2pPr marL="444719" indent="0">
              <a:buNone/>
              <a:defRPr sz="2000">
                <a:solidFill>
                  <a:schemeClr val="tx1">
                    <a:tint val="75000"/>
                  </a:schemeClr>
                </a:solidFill>
              </a:defRPr>
            </a:lvl2pPr>
            <a:lvl3pPr marL="889436" indent="0">
              <a:buNone/>
              <a:defRPr sz="1800">
                <a:solidFill>
                  <a:schemeClr val="tx1">
                    <a:tint val="75000"/>
                  </a:schemeClr>
                </a:solidFill>
              </a:defRPr>
            </a:lvl3pPr>
            <a:lvl4pPr marL="1334162" indent="0">
              <a:buNone/>
              <a:defRPr sz="1600">
                <a:solidFill>
                  <a:schemeClr val="tx1">
                    <a:tint val="75000"/>
                  </a:schemeClr>
                </a:solidFill>
              </a:defRPr>
            </a:lvl4pPr>
            <a:lvl5pPr marL="1778884" indent="0">
              <a:buNone/>
              <a:defRPr sz="1600">
                <a:solidFill>
                  <a:schemeClr val="tx1">
                    <a:tint val="75000"/>
                  </a:schemeClr>
                </a:solidFill>
              </a:defRPr>
            </a:lvl5pPr>
            <a:lvl6pPr marL="2223604" indent="0">
              <a:buNone/>
              <a:defRPr sz="1600">
                <a:solidFill>
                  <a:schemeClr val="tx1">
                    <a:tint val="75000"/>
                  </a:schemeClr>
                </a:solidFill>
              </a:defRPr>
            </a:lvl6pPr>
            <a:lvl7pPr marL="2668318" indent="0">
              <a:buNone/>
              <a:defRPr sz="1600">
                <a:solidFill>
                  <a:schemeClr val="tx1">
                    <a:tint val="75000"/>
                  </a:schemeClr>
                </a:solidFill>
              </a:defRPr>
            </a:lvl7pPr>
            <a:lvl8pPr marL="3113044" indent="0">
              <a:buNone/>
              <a:defRPr sz="1600">
                <a:solidFill>
                  <a:schemeClr val="tx1">
                    <a:tint val="75000"/>
                  </a:schemeClr>
                </a:solidFill>
              </a:defRPr>
            </a:lvl8pPr>
            <a:lvl9pPr marL="3557766"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2/26/2016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710702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solidFill>
                <a:srgbClr val="000000">
                  <a:tint val="75000"/>
                </a:srgbClr>
              </a:solidFill>
            </a:endParaRPr>
          </a:p>
        </p:txBody>
      </p:sp>
    </p:spTree>
  </p:cSld>
  <p:clrMapOvr>
    <a:masterClrMapping/>
  </p:clrMapOvr>
  <p:transition spd="med"/>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solidFill>
                <a:srgbClr val="000000">
                  <a:tint val="75000"/>
                </a:srgbClr>
              </a:solidFill>
            </a:endParaRPr>
          </a:p>
        </p:txBody>
      </p:sp>
    </p:spTree>
  </p:cSld>
  <p:clrMapOvr>
    <a:masterClrMapping/>
  </p:clrMapOvr>
  <p:transition spd="med"/>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solidFill>
                <a:srgbClr val="000000">
                  <a:tint val="75000"/>
                </a:srgbClr>
              </a:solidFill>
            </a:endParaRPr>
          </a:p>
        </p:txBody>
      </p:sp>
    </p:spTree>
  </p:cSld>
  <p:clrMapOvr>
    <a:masterClrMapping/>
  </p:clrMapOvr>
  <p:transition spd="med"/>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solidFill>
                <a:srgbClr val="000000">
                  <a:tint val="75000"/>
                </a:srgbClr>
              </a:solidFill>
            </a:endParaRPr>
          </a:p>
        </p:txBody>
      </p:sp>
    </p:spTree>
  </p:cSld>
  <p:clrMapOvr>
    <a:masterClrMapping/>
  </p:clrMapOvr>
  <p:transition spd="med"/>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solidFill>
                <a:srgbClr val="000000">
                  <a:tint val="75000"/>
                </a:srgbClr>
              </a:solidFill>
            </a:endParaRPr>
          </a:p>
        </p:txBody>
      </p:sp>
    </p:spTree>
  </p:cSld>
  <p:clrMapOvr>
    <a:masterClrMapping/>
  </p:clrMapOvr>
  <p:transition spd="med"/>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solidFill>
                <a:srgbClr val="000000">
                  <a:tint val="75000"/>
                </a:srgbClr>
              </a:solidFill>
            </a:endParaRPr>
          </a:p>
        </p:txBody>
      </p:sp>
    </p:spTree>
  </p:cSld>
  <p:clrMapOvr>
    <a:masterClrMapping/>
  </p:clrMapOvr>
  <p:transition spd="med"/>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solidFill>
                <a:srgbClr val="000000">
                  <a:tint val="75000"/>
                </a:srgbClr>
              </a:solidFill>
            </a:endParaRPr>
          </a:p>
        </p:txBody>
      </p:sp>
    </p:spTree>
  </p:cSld>
  <p:clrMapOvr>
    <a:masterClrMapping/>
  </p:clrMapOvr>
  <p:transition spd="med"/>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solidFill>
                <a:srgbClr val="000000">
                  <a:tint val="75000"/>
                </a:srgbClr>
              </a:solidFill>
            </a:endParaRPr>
          </a:p>
        </p:txBody>
      </p:sp>
    </p:spTree>
  </p:cSld>
  <p:clrMapOvr>
    <a:masterClrMapping/>
  </p:clrMapOvr>
  <p:transition spd="med"/>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solidFill>
                <a:srgbClr val="000000">
                  <a:tint val="75000"/>
                </a:srgbClr>
              </a:solidFill>
            </a:endParaRPr>
          </a:p>
        </p:txBody>
      </p:sp>
    </p:spTree>
  </p:cSld>
  <p:clrMapOvr>
    <a:masterClrMapping/>
  </p:clrMapOvr>
  <p:transition spd="med"/>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solidFill>
                <a:srgbClr val="000000">
                  <a:tint val="75000"/>
                </a:srgbClr>
              </a:solidFill>
            </a:endParaRPr>
          </a:p>
        </p:txBody>
      </p:sp>
    </p:spTree>
  </p:cSld>
  <p:clrMapOvr>
    <a:masterClrMapping/>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7" y="618573"/>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966" y="2367330"/>
            <a:ext cx="5106027"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330"/>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33017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solidFill>
                <a:srgbClr val="000000">
                  <a:tint val="75000"/>
                </a:srgbClr>
              </a:solidFill>
            </a:endParaRPr>
          </a:p>
        </p:txBody>
      </p:sp>
    </p:spTree>
  </p:cSld>
  <p:clrMapOvr>
    <a:masterClrMapping/>
  </p:clrMapOvr>
  <p:transition spd="med"/>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solidFill>
                <a:srgbClr val="000000">
                  <a:tint val="75000"/>
                </a:srgbClr>
              </a:solidFill>
            </a:endParaRPr>
          </a:p>
        </p:txBody>
      </p:sp>
    </p:spTree>
  </p:cSld>
  <p:clrMapOvr>
    <a:masterClrMapping/>
  </p:clrMapOvr>
  <p:transition spd="med"/>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solidFill>
                <a:srgbClr val="000000">
                  <a:tint val="75000"/>
                </a:srgbClr>
              </a:solidFill>
            </a:endParaRPr>
          </a:p>
        </p:txBody>
      </p:sp>
    </p:spTree>
  </p:cSld>
  <p:clrMapOvr>
    <a:masterClrMapping/>
  </p:clrMapOvr>
  <p:transition spd="med"/>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solidFill>
                <a:srgbClr val="000000">
                  <a:tint val="75000"/>
                </a:srgbClr>
              </a:solidFill>
            </a:endParaRPr>
          </a:p>
        </p:txBody>
      </p:sp>
    </p:spTree>
  </p:cSld>
  <p:clrMapOvr>
    <a:masterClrMapping/>
  </p:clrMapOvr>
  <p:transition spd="med"/>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solidFill>
                <a:srgbClr val="000000">
                  <a:tint val="75000"/>
                </a:srgbClr>
              </a:solidFill>
            </a:endParaRPr>
          </a:p>
        </p:txBody>
      </p:sp>
    </p:spTree>
  </p:cSld>
  <p:clrMapOvr>
    <a:masterClrMapping/>
  </p:clrMapOvr>
  <p:transition spd="med"/>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solidFill>
                <a:srgbClr val="000000">
                  <a:tint val="75000"/>
                </a:srgbClr>
              </a:solidFill>
            </a:endParaRPr>
          </a:p>
        </p:txBody>
      </p:sp>
    </p:spTree>
  </p:cSld>
  <p:clrMapOvr>
    <a:masterClrMapping/>
  </p:clrMapOvr>
  <p:transition spd="med"/>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solidFill>
                <a:srgbClr val="000000">
                  <a:tint val="75000"/>
                </a:srgbClr>
              </a:solidFill>
            </a:endParaRPr>
          </a:p>
        </p:txBody>
      </p:sp>
    </p:spTree>
  </p:cSld>
  <p:clrMapOvr>
    <a:masterClrMapping/>
  </p:clrMapOvr>
  <p:transition spd="med"/>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solidFill>
                <a:srgbClr val="000000">
                  <a:tint val="75000"/>
                </a:srgbClr>
              </a:solidFill>
            </a:endParaRPr>
          </a:p>
        </p:txBody>
      </p:sp>
    </p:spTree>
  </p:cSld>
  <p:clrMapOvr>
    <a:masterClrMapping/>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7" y="618573"/>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507" y="2371018"/>
            <a:ext cx="4873475" cy="679994"/>
          </a:xfrm>
        </p:spPr>
        <p:txBody>
          <a:bodyPr anchor="b">
            <a:noAutofit/>
          </a:bodyPr>
          <a:lstStyle>
            <a:lvl1pPr marL="0" indent="0">
              <a:lnSpc>
                <a:spcPct val="85000"/>
              </a:lnSpc>
              <a:buNone/>
              <a:defRPr sz="2600" b="0">
                <a:solidFill>
                  <a:schemeClr val="tx1"/>
                </a:solidFill>
              </a:defRPr>
            </a:lvl1pPr>
            <a:lvl2pPr marL="444719" indent="0">
              <a:buNone/>
              <a:defRPr sz="2000" b="1"/>
            </a:lvl2pPr>
            <a:lvl3pPr marL="889436" indent="0">
              <a:buNone/>
              <a:defRPr sz="1800" b="1"/>
            </a:lvl3pPr>
            <a:lvl4pPr marL="1334162" indent="0">
              <a:buNone/>
              <a:defRPr sz="1600" b="1"/>
            </a:lvl4pPr>
            <a:lvl5pPr marL="1778884" indent="0">
              <a:buNone/>
              <a:defRPr sz="1600" b="1"/>
            </a:lvl5pPr>
            <a:lvl6pPr marL="2223604" indent="0">
              <a:buNone/>
              <a:defRPr sz="1600" b="1"/>
            </a:lvl6pPr>
            <a:lvl7pPr marL="2668318" indent="0">
              <a:buNone/>
              <a:defRPr sz="1600" b="1"/>
            </a:lvl7pPr>
            <a:lvl8pPr marL="3113044" indent="0">
              <a:buNone/>
              <a:defRPr sz="1600" b="1"/>
            </a:lvl8pPr>
            <a:lvl9pPr marL="3557766"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966" y="3051299"/>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44719" indent="0">
              <a:buNone/>
              <a:defRPr sz="2000" b="1"/>
            </a:lvl2pPr>
            <a:lvl3pPr marL="889436" indent="0">
              <a:buNone/>
              <a:defRPr sz="1800" b="1"/>
            </a:lvl3pPr>
            <a:lvl4pPr marL="1334162" indent="0">
              <a:buNone/>
              <a:defRPr sz="1600" b="1"/>
            </a:lvl4pPr>
            <a:lvl5pPr marL="1778884" indent="0">
              <a:buNone/>
              <a:defRPr sz="1600" b="1"/>
            </a:lvl5pPr>
            <a:lvl6pPr marL="2223604" indent="0">
              <a:buNone/>
              <a:defRPr sz="1600" b="1"/>
            </a:lvl6pPr>
            <a:lvl7pPr marL="2668318" indent="0">
              <a:buNone/>
              <a:defRPr sz="1600" b="1"/>
            </a:lvl7pPr>
            <a:lvl8pPr marL="3113044" indent="0">
              <a:buNone/>
              <a:defRPr sz="1600" b="1"/>
            </a:lvl8pPr>
            <a:lvl9pPr marL="3557766"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468" y="3051299"/>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2/26/2016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94359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2/26/2016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46650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2/26/2016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01487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296" y="609887"/>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812" y="2632852"/>
            <a:ext cx="3935689" cy="3158348"/>
          </a:xfrm>
        </p:spPr>
        <p:txBody>
          <a:bodyPr/>
          <a:lstStyle>
            <a:lvl1pPr marL="0" indent="0" algn="ctr">
              <a:buNone/>
              <a:defRPr sz="1600"/>
            </a:lvl1pPr>
            <a:lvl2pPr marL="444719" indent="0">
              <a:buNone/>
              <a:defRPr sz="1400"/>
            </a:lvl2pPr>
            <a:lvl3pPr marL="889436" indent="0">
              <a:buNone/>
              <a:defRPr sz="1200"/>
            </a:lvl3pPr>
            <a:lvl4pPr marL="1334162" indent="0">
              <a:buNone/>
              <a:defRPr sz="1000"/>
            </a:lvl4pPr>
            <a:lvl5pPr marL="1778884" indent="0">
              <a:buNone/>
              <a:defRPr sz="1000"/>
            </a:lvl5pPr>
            <a:lvl6pPr marL="2223604" indent="0">
              <a:buNone/>
              <a:defRPr sz="1000"/>
            </a:lvl6pPr>
            <a:lvl7pPr marL="2668318" indent="0">
              <a:buNone/>
              <a:defRPr sz="1000"/>
            </a:lvl7pPr>
            <a:lvl8pPr marL="3113044" indent="0">
              <a:buNone/>
              <a:defRPr sz="1000"/>
            </a:lvl8pPr>
            <a:lvl9pPr marL="3557766"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02075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83" y="609601"/>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5070" y="609601"/>
            <a:ext cx="3255359"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44719" indent="0">
              <a:buNone/>
              <a:defRPr sz="2800"/>
            </a:lvl2pPr>
            <a:lvl3pPr marL="889436" indent="0">
              <a:buNone/>
              <a:defRPr sz="2400"/>
            </a:lvl3pPr>
            <a:lvl4pPr marL="1334162" indent="0">
              <a:buNone/>
              <a:defRPr sz="2000"/>
            </a:lvl4pPr>
            <a:lvl5pPr marL="1778884" indent="0">
              <a:buNone/>
              <a:defRPr sz="2000"/>
            </a:lvl5pPr>
            <a:lvl6pPr marL="2223604" indent="0">
              <a:buNone/>
              <a:defRPr sz="2000"/>
            </a:lvl6pPr>
            <a:lvl7pPr marL="2668318" indent="0">
              <a:buNone/>
              <a:defRPr sz="2000"/>
            </a:lvl7pPr>
            <a:lvl8pPr marL="3113044" indent="0">
              <a:buNone/>
              <a:defRPr sz="2000"/>
            </a:lvl8pPr>
            <a:lvl9pPr marL="3557766"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6" y="2633139"/>
            <a:ext cx="5934949" cy="3158347"/>
          </a:xfrm>
        </p:spPr>
        <p:txBody>
          <a:bodyPr/>
          <a:lstStyle>
            <a:lvl1pPr marL="0" indent="0" algn="ctr">
              <a:buNone/>
              <a:defRPr sz="1600"/>
            </a:lvl1pPr>
            <a:lvl2pPr marL="444719" indent="0">
              <a:buNone/>
              <a:defRPr sz="1400"/>
            </a:lvl2pPr>
            <a:lvl3pPr marL="889436" indent="0">
              <a:buNone/>
              <a:defRPr sz="1200"/>
            </a:lvl3pPr>
            <a:lvl4pPr marL="1334162" indent="0">
              <a:buNone/>
              <a:defRPr sz="1000"/>
            </a:lvl4pPr>
            <a:lvl5pPr marL="1778884" indent="0">
              <a:buNone/>
              <a:defRPr sz="1000"/>
            </a:lvl5pPr>
            <a:lvl6pPr marL="2223604" indent="0">
              <a:buNone/>
              <a:defRPr sz="1000"/>
            </a:lvl6pPr>
            <a:lvl7pPr marL="2668318" indent="0">
              <a:buNone/>
              <a:defRPr sz="1000"/>
            </a:lvl7pPr>
            <a:lvl8pPr marL="3113044" indent="0">
              <a:buNone/>
              <a:defRPr sz="1000"/>
            </a:lvl8pPr>
            <a:lvl9pPr marL="3557766"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8313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0.xml"/><Relationship Id="rId1" Type="http://schemas.openxmlformats.org/officeDocument/2006/relationships/slideLayout" Target="../slideLayouts/slideLayout26.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1.xml"/><Relationship Id="rId1" Type="http://schemas.openxmlformats.org/officeDocument/2006/relationships/slideLayout" Target="../slideLayouts/slideLayout27.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2.xml"/><Relationship Id="rId1" Type="http://schemas.openxmlformats.org/officeDocument/2006/relationships/slideLayout" Target="../slideLayouts/slideLayout28.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3.xml"/><Relationship Id="rId1" Type="http://schemas.openxmlformats.org/officeDocument/2006/relationships/slideLayout" Target="../slideLayouts/slideLayout29.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4.xml"/><Relationship Id="rId1" Type="http://schemas.openxmlformats.org/officeDocument/2006/relationships/slideLayout" Target="../slideLayouts/slideLayout30.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5.xml"/><Relationship Id="rId1" Type="http://schemas.openxmlformats.org/officeDocument/2006/relationships/slideLayout" Target="../slideLayouts/slideLayout31.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6.xml"/><Relationship Id="rId1" Type="http://schemas.openxmlformats.org/officeDocument/2006/relationships/slideLayout" Target="../slideLayouts/slideLayout32.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7.xml"/><Relationship Id="rId1" Type="http://schemas.openxmlformats.org/officeDocument/2006/relationships/slideLayout" Target="../slideLayouts/slideLayout33.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8.xml"/><Relationship Id="rId1" Type="http://schemas.openxmlformats.org/officeDocument/2006/relationships/slideLayout" Target="../slideLayouts/slideLayout34.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9.xml"/><Relationship Id="rId1"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0.xml"/><Relationship Id="rId1" Type="http://schemas.openxmlformats.org/officeDocument/2006/relationships/slideLayout" Target="../slideLayouts/slideLayout36.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1.xml"/><Relationship Id="rId1" Type="http://schemas.openxmlformats.org/officeDocument/2006/relationships/slideLayout" Target="../slideLayouts/slideLayout37.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2.xml"/><Relationship Id="rId1" Type="http://schemas.openxmlformats.org/officeDocument/2006/relationships/slideLayout" Target="../slideLayouts/slideLayout38.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3.xml"/><Relationship Id="rId1" Type="http://schemas.openxmlformats.org/officeDocument/2006/relationships/slideLayout" Target="../slideLayouts/slideLayout39.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4.xml"/><Relationship Id="rId1" Type="http://schemas.openxmlformats.org/officeDocument/2006/relationships/slideLayout" Target="../slideLayouts/slideLayout40.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5.xml"/><Relationship Id="rId1" Type="http://schemas.openxmlformats.org/officeDocument/2006/relationships/slideLayout" Target="../slideLayouts/slideLayout41.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6.xml"/><Relationship Id="rId1" Type="http://schemas.openxmlformats.org/officeDocument/2006/relationships/slideLayout" Target="../slideLayouts/slideLayout42.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7.xml"/><Relationship Id="rId1" Type="http://schemas.openxmlformats.org/officeDocument/2006/relationships/slideLayout" Target="../slideLayouts/slideLayout43.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8.xml"/><Relationship Id="rId1" Type="http://schemas.openxmlformats.org/officeDocument/2006/relationships/slideLayout" Target="../slideLayouts/slideLayout44.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9.xml"/><Relationship Id="rId1"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0.xml"/><Relationship Id="rId1" Type="http://schemas.openxmlformats.org/officeDocument/2006/relationships/slideLayout" Target="../slideLayouts/slideLayout46.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1.xml"/><Relationship Id="rId1"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xml"/><Relationship Id="rId1" Type="http://schemas.openxmlformats.org/officeDocument/2006/relationships/slideLayout" Target="../slideLayouts/slideLayout24.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9.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13" y="234"/>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7" y="618573"/>
            <a:ext cx="10364451" cy="1596177"/>
          </a:xfrm>
          <a:prstGeom prst="rect">
            <a:avLst/>
          </a:prstGeom>
        </p:spPr>
        <p:txBody>
          <a:bodyPr vert="horz" lIns="88992" tIns="44533" rIns="88992" bIns="44533"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82" y="2367330"/>
            <a:ext cx="10364452" cy="3424107"/>
          </a:xfrm>
          <a:prstGeom prst="rect">
            <a:avLst/>
          </a:prstGeom>
        </p:spPr>
        <p:txBody>
          <a:bodyPr vert="horz" lIns="88992" tIns="44533" rIns="88992" bIns="4453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562"/>
            <a:ext cx="2743200" cy="365125"/>
          </a:xfrm>
          <a:prstGeom prst="rect">
            <a:avLst/>
          </a:prstGeom>
        </p:spPr>
        <p:txBody>
          <a:bodyPr vert="horz" lIns="88992" tIns="44533" rIns="88992" bIns="44533" rtlCol="0" anchor="ctr"/>
          <a:lstStyle>
            <a:lvl1pPr algn="r">
              <a:defRPr sz="1000">
                <a:solidFill>
                  <a:schemeClr val="tx1"/>
                </a:solidFill>
              </a:defRPr>
            </a:lvl1pPr>
          </a:lstStyle>
          <a:p>
            <a:fld id="{48A87A34-81AB-432B-8DAE-1953F412C126}" type="datetimeFigureOut">
              <a:rPr lang="en-US" smtClean="0"/>
              <a:pPr/>
              <a:t>2/26/2016</a:t>
            </a:fld>
            <a:endParaRPr lang="en-US" dirty="0"/>
          </a:p>
        </p:txBody>
      </p:sp>
      <p:sp>
        <p:nvSpPr>
          <p:cNvPr id="5" name="Footer Placeholder 4"/>
          <p:cNvSpPr>
            <a:spLocks noGrp="1"/>
          </p:cNvSpPr>
          <p:nvPr>
            <p:ph type="ftr" sz="quarter" idx="3"/>
          </p:nvPr>
        </p:nvSpPr>
        <p:spPr>
          <a:xfrm>
            <a:off x="913811" y="5883562"/>
            <a:ext cx="6672887" cy="365125"/>
          </a:xfrm>
          <a:prstGeom prst="rect">
            <a:avLst/>
          </a:prstGeom>
        </p:spPr>
        <p:txBody>
          <a:bodyPr vert="horz" lIns="88992" tIns="44533" rIns="88992" bIns="44533"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280" y="5883562"/>
            <a:ext cx="764215" cy="365125"/>
          </a:xfrm>
          <a:prstGeom prst="rect">
            <a:avLst/>
          </a:prstGeom>
        </p:spPr>
        <p:txBody>
          <a:bodyPr vert="horz" lIns="88992" tIns="44533" rIns="88992" bIns="44533"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419213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ctr" defTabSz="889436"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2372" indent="-222372" algn="l" defTabSz="889436"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67061" indent="-222372" algn="l" defTabSz="889436"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11806" indent="-222372" algn="l" defTabSz="889436"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556521" indent="-222372" algn="l" defTabSz="889436"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01235" indent="-222372" algn="l" defTabSz="889436"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445969" indent="-222372" algn="l" defTabSz="889436"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890681" indent="-222372" algn="l" defTabSz="889436"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335397" indent="-222372" algn="l" defTabSz="889436"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780130" indent="-222372" algn="l" defTabSz="889436"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889436" rtl="0" eaLnBrk="1" latinLnBrk="0" hangingPunct="1">
        <a:defRPr sz="1800" kern="1200">
          <a:solidFill>
            <a:schemeClr val="tx1"/>
          </a:solidFill>
          <a:latin typeface="+mn-lt"/>
          <a:ea typeface="+mn-ea"/>
          <a:cs typeface="+mn-cs"/>
        </a:defRPr>
      </a:lvl1pPr>
      <a:lvl2pPr marL="444719" algn="l" defTabSz="889436" rtl="0" eaLnBrk="1" latinLnBrk="0" hangingPunct="1">
        <a:defRPr sz="1800" kern="1200">
          <a:solidFill>
            <a:schemeClr val="tx1"/>
          </a:solidFill>
          <a:latin typeface="+mn-lt"/>
          <a:ea typeface="+mn-ea"/>
          <a:cs typeface="+mn-cs"/>
        </a:defRPr>
      </a:lvl2pPr>
      <a:lvl3pPr marL="889436" algn="l" defTabSz="889436" rtl="0" eaLnBrk="1" latinLnBrk="0" hangingPunct="1">
        <a:defRPr sz="1800" kern="1200">
          <a:solidFill>
            <a:schemeClr val="tx1"/>
          </a:solidFill>
          <a:latin typeface="+mn-lt"/>
          <a:ea typeface="+mn-ea"/>
          <a:cs typeface="+mn-cs"/>
        </a:defRPr>
      </a:lvl3pPr>
      <a:lvl4pPr marL="1334162" algn="l" defTabSz="889436" rtl="0" eaLnBrk="1" latinLnBrk="0" hangingPunct="1">
        <a:defRPr sz="1800" kern="1200">
          <a:solidFill>
            <a:schemeClr val="tx1"/>
          </a:solidFill>
          <a:latin typeface="+mn-lt"/>
          <a:ea typeface="+mn-ea"/>
          <a:cs typeface="+mn-cs"/>
        </a:defRPr>
      </a:lvl4pPr>
      <a:lvl5pPr marL="1778884" algn="l" defTabSz="889436" rtl="0" eaLnBrk="1" latinLnBrk="0" hangingPunct="1">
        <a:defRPr sz="1800" kern="1200">
          <a:solidFill>
            <a:schemeClr val="tx1"/>
          </a:solidFill>
          <a:latin typeface="+mn-lt"/>
          <a:ea typeface="+mn-ea"/>
          <a:cs typeface="+mn-cs"/>
        </a:defRPr>
      </a:lvl5pPr>
      <a:lvl6pPr marL="2223604" algn="l" defTabSz="889436" rtl="0" eaLnBrk="1" latinLnBrk="0" hangingPunct="1">
        <a:defRPr sz="1800" kern="1200">
          <a:solidFill>
            <a:schemeClr val="tx1"/>
          </a:solidFill>
          <a:latin typeface="+mn-lt"/>
          <a:ea typeface="+mn-ea"/>
          <a:cs typeface="+mn-cs"/>
        </a:defRPr>
      </a:lvl6pPr>
      <a:lvl7pPr marL="2668318" algn="l" defTabSz="889436" rtl="0" eaLnBrk="1" latinLnBrk="0" hangingPunct="1">
        <a:defRPr sz="1800" kern="1200">
          <a:solidFill>
            <a:schemeClr val="tx1"/>
          </a:solidFill>
          <a:latin typeface="+mn-lt"/>
          <a:ea typeface="+mn-ea"/>
          <a:cs typeface="+mn-cs"/>
        </a:defRPr>
      </a:lvl7pPr>
      <a:lvl8pPr marL="3113044" algn="l" defTabSz="889436" rtl="0" eaLnBrk="1" latinLnBrk="0" hangingPunct="1">
        <a:defRPr sz="1800" kern="1200">
          <a:solidFill>
            <a:schemeClr val="tx1"/>
          </a:solidFill>
          <a:latin typeface="+mn-lt"/>
          <a:ea typeface="+mn-ea"/>
          <a:cs typeface="+mn-cs"/>
        </a:defRPr>
      </a:lvl8pPr>
      <a:lvl9pPr marL="3557766" algn="l" defTabSz="88943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0"/>
          <p:cNvSpPr/>
          <p:nvPr userDrawn="1"/>
        </p:nvSpPr>
        <p:spPr>
          <a:xfrm flipV="1">
            <a:off x="201901" y="6340309"/>
            <a:ext cx="11788198" cy="1"/>
          </a:xfrm>
          <a:prstGeom prst="line">
            <a:avLst/>
          </a:prstGeom>
          <a:ln w="12700">
            <a:solidFill>
              <a:srgbClr val="0C7A93"/>
            </a:solidFill>
            <a:miter lim="400000"/>
          </a:ln>
        </p:spPr>
        <p:txBody>
          <a:bodyPr lIns="0" tIns="0" rIns="0" bIns="0" anchor="ctr"/>
          <a:lstStyle/>
          <a:p>
            <a:pPr algn="ctr" defTabSz="475642">
              <a:defRPr sz="2400"/>
            </a:pPr>
            <a:endParaRPr sz="2400" kern="0">
              <a:solidFill>
                <a:sysClr val="windowText" lastClr="000000"/>
              </a:solidFill>
              <a:sym typeface="Helvetica Light"/>
            </a:endParaRPr>
          </a:p>
        </p:txBody>
      </p:sp>
      <p:sp>
        <p:nvSpPr>
          <p:cNvPr id="4" name="Shape 22"/>
          <p:cNvSpPr/>
          <p:nvPr userDrawn="1"/>
        </p:nvSpPr>
        <p:spPr>
          <a:xfrm flipV="1">
            <a:off x="201901" y="214543"/>
            <a:ext cx="11788198" cy="1"/>
          </a:xfrm>
          <a:prstGeom prst="line">
            <a:avLst/>
          </a:prstGeom>
          <a:ln w="12700">
            <a:solidFill>
              <a:srgbClr val="0C7A93"/>
            </a:solidFill>
            <a:miter lim="400000"/>
          </a:ln>
        </p:spPr>
        <p:txBody>
          <a:bodyPr lIns="0" tIns="0" rIns="0" bIns="0" anchor="ctr"/>
          <a:lstStyle/>
          <a:p>
            <a:pPr algn="ctr" defTabSz="475642">
              <a:defRPr sz="2400"/>
            </a:pPr>
            <a:endParaRPr sz="2400" kern="0">
              <a:solidFill>
                <a:sysClr val="windowText" lastClr="000000"/>
              </a:solidFill>
              <a:sym typeface="Helvetica Light"/>
            </a:endParaRPr>
          </a:p>
        </p:txBody>
      </p:sp>
      <p:sp>
        <p:nvSpPr>
          <p:cNvPr id="7" name="TextBox 6"/>
          <p:cNvSpPr txBox="1"/>
          <p:nvPr userDrawn="1"/>
        </p:nvSpPr>
        <p:spPr>
          <a:xfrm>
            <a:off x="10381543" y="6553411"/>
            <a:ext cx="1608560" cy="2374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1365" tIns="41365" rIns="41365" bIns="41365" numCol="1" spcCol="31015" rtlCol="0" anchor="b">
            <a:spAutoFit/>
          </a:bodyPr>
          <a:lstStyle/>
          <a:p>
            <a:pPr algn="r" defTabSz="475642" latinLnBrk="1" hangingPunct="0"/>
            <a:fld id="{2A0B2CE2-03F1-45AF-AD60-1C1929FF8C5A}" type="slidenum">
              <a:rPr lang="en-US" sz="1000" b="1" kern="0" smtClean="0">
                <a:solidFill>
                  <a:srgbClr val="0C7A93"/>
                </a:solidFill>
                <a:latin typeface="Arial" panose="020B0604020202020204" pitchFamily="34" charset="0"/>
                <a:cs typeface="Arial" panose="020B0604020202020204" pitchFamily="34" charset="0"/>
                <a:sym typeface="Helvetica Light"/>
              </a:rPr>
              <a:pPr algn="r" defTabSz="475642" latinLnBrk="1" hangingPunct="0"/>
              <a:t>‹#›</a:t>
            </a:fld>
            <a:endParaRPr lang="en-US" sz="1000" b="1" kern="0" dirty="0">
              <a:solidFill>
                <a:srgbClr val="0C7A93"/>
              </a:solidFill>
              <a:latin typeface="Arial" panose="020B0604020202020204" pitchFamily="34" charset="0"/>
              <a:cs typeface="Arial" panose="020B0604020202020204" pitchFamily="34" charset="0"/>
              <a:sym typeface="Helvetica Light"/>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5011" y="6414204"/>
            <a:ext cx="1684465" cy="322009"/>
          </a:xfrm>
          <a:prstGeom prst="rect">
            <a:avLst/>
          </a:prstGeom>
        </p:spPr>
      </p:pic>
      <p:sp>
        <p:nvSpPr>
          <p:cNvPr id="3" name="Footer Placeholder 2"/>
          <p:cNvSpPr>
            <a:spLocks noGrp="1"/>
          </p:cNvSpPr>
          <p:nvPr>
            <p:ph type="ftr" sz="quarter" idx="3"/>
          </p:nvPr>
        </p:nvSpPr>
        <p:spPr>
          <a:xfrm>
            <a:off x="4039196" y="6357052"/>
            <a:ext cx="4113609" cy="365001"/>
          </a:xfrm>
          <a:prstGeom prst="rect">
            <a:avLst/>
          </a:prstGeom>
        </p:spPr>
        <p:txBody>
          <a:bodyPr vert="horz" lIns="74453" tIns="37145" rIns="74453" bIns="37145" rtlCol="0" anchor="ctr"/>
          <a:lstStyle>
            <a:lvl1pPr algn="ctr">
              <a:defRPr sz="1000">
                <a:solidFill>
                  <a:schemeClr val="tx1">
                    <a:tint val="75000"/>
                  </a:schemeClr>
                </a:solidFill>
              </a:defRPr>
            </a:lvl1pPr>
          </a:lstStyle>
          <a:p>
            <a:pPr defTabSz="475642"/>
            <a:endParaRPr lang="en-US" kern="0">
              <a:solidFill>
                <a:srgbClr val="000000">
                  <a:tint val="75000"/>
                </a:srgbClr>
              </a:solidFill>
              <a:sym typeface="Helvetica Light"/>
            </a:endParaRPr>
          </a:p>
        </p:txBody>
      </p:sp>
    </p:spTree>
  </p:cSld>
  <p:clrMap bg1="lt1" tx1="dk1" bg2="lt2" tx2="dk2" accent1="accent1" accent2="accent2" accent3="accent3" accent4="accent4" accent5="accent5" accent6="accent6" hlink="hlink" folHlink="folHlink"/>
  <p:sldLayoutIdLst>
    <p:sldLayoutId id="2147483704" r:id="rId1"/>
  </p:sldLayoutIdLst>
  <p:transition spd="med"/>
  <p:timing>
    <p:tnLst>
      <p:par>
        <p:cTn id="1" dur="indefinite" restart="never" nodeType="tmRoot"/>
      </p:par>
    </p:tnLst>
  </p:timing>
  <p:hf hdr="0" ftr="0" dt="0"/>
  <p:txStyles>
    <p:titleStyle>
      <a:lvl1pPr algn="ctr" defTabSz="475642">
        <a:defRPr sz="3500" b="1" i="1">
          <a:solidFill>
            <a:schemeClr val="tx1">
              <a:lumMod val="75000"/>
              <a:lumOff val="25000"/>
            </a:schemeClr>
          </a:solidFill>
          <a:latin typeface="+mn-lt"/>
          <a:ea typeface="+mn-ea"/>
          <a:cs typeface="+mn-cs"/>
          <a:sym typeface="Helvetica Light"/>
        </a:defRPr>
      </a:lvl1pPr>
      <a:lvl2pPr indent="186108" algn="ctr" defTabSz="475642">
        <a:defRPr sz="6700">
          <a:latin typeface="+mn-lt"/>
          <a:ea typeface="+mn-ea"/>
          <a:cs typeface="+mn-cs"/>
          <a:sym typeface="Helvetica Light"/>
        </a:defRPr>
      </a:lvl2pPr>
      <a:lvl3pPr indent="372203" algn="ctr" defTabSz="475642">
        <a:defRPr sz="6700">
          <a:latin typeface="+mn-lt"/>
          <a:ea typeface="+mn-ea"/>
          <a:cs typeface="+mn-cs"/>
          <a:sym typeface="Helvetica Light"/>
        </a:defRPr>
      </a:lvl3pPr>
      <a:lvl4pPr indent="558364" algn="ctr" defTabSz="475642">
        <a:defRPr sz="6700">
          <a:latin typeface="+mn-lt"/>
          <a:ea typeface="+mn-ea"/>
          <a:cs typeface="+mn-cs"/>
          <a:sym typeface="Helvetica Light"/>
        </a:defRPr>
      </a:lvl4pPr>
      <a:lvl5pPr indent="744457" algn="ctr" defTabSz="475642">
        <a:defRPr sz="6700">
          <a:latin typeface="+mn-lt"/>
          <a:ea typeface="+mn-ea"/>
          <a:cs typeface="+mn-cs"/>
          <a:sym typeface="Helvetica Light"/>
        </a:defRPr>
      </a:lvl5pPr>
      <a:lvl6pPr indent="930572" algn="ctr" defTabSz="475642">
        <a:defRPr sz="6700">
          <a:latin typeface="+mn-lt"/>
          <a:ea typeface="+mn-ea"/>
          <a:cs typeface="+mn-cs"/>
          <a:sym typeface="Helvetica Light"/>
        </a:defRPr>
      </a:lvl6pPr>
      <a:lvl7pPr indent="1116695" algn="ctr" defTabSz="475642">
        <a:defRPr sz="6700">
          <a:latin typeface="+mn-lt"/>
          <a:ea typeface="+mn-ea"/>
          <a:cs typeface="+mn-cs"/>
          <a:sym typeface="Helvetica Light"/>
        </a:defRPr>
      </a:lvl7pPr>
      <a:lvl8pPr indent="1302812" algn="ctr" defTabSz="475642">
        <a:defRPr sz="6700">
          <a:latin typeface="+mn-lt"/>
          <a:ea typeface="+mn-ea"/>
          <a:cs typeface="+mn-cs"/>
          <a:sym typeface="Helvetica Light"/>
        </a:defRPr>
      </a:lvl8pPr>
      <a:lvl9pPr indent="1488921" algn="ctr" defTabSz="475642">
        <a:defRPr sz="6700">
          <a:latin typeface="+mn-lt"/>
          <a:ea typeface="+mn-ea"/>
          <a:cs typeface="+mn-cs"/>
          <a:sym typeface="Helvetica Light"/>
        </a:defRPr>
      </a:lvl9pPr>
    </p:titleStyle>
    <p:bodyStyle>
      <a:lvl1pPr marL="361895" indent="-361895" defTabSz="475642">
        <a:spcBef>
          <a:spcPts val="3515"/>
        </a:spcBef>
        <a:buSzPct val="75000"/>
        <a:buChar char="•"/>
        <a:defRPr sz="1800">
          <a:solidFill>
            <a:schemeClr val="tx1">
              <a:lumMod val="75000"/>
              <a:lumOff val="25000"/>
            </a:schemeClr>
          </a:solidFill>
          <a:latin typeface="+mn-lt"/>
          <a:ea typeface="+mn-ea"/>
          <a:cs typeface="+mn-cs"/>
          <a:sym typeface="Helvetica Light"/>
        </a:defRPr>
      </a:lvl1pPr>
      <a:lvl2pPr marL="723794" indent="-361895" defTabSz="475642">
        <a:spcBef>
          <a:spcPts val="3515"/>
        </a:spcBef>
        <a:buSzPct val="75000"/>
        <a:buChar char="•"/>
        <a:defRPr sz="1800">
          <a:solidFill>
            <a:schemeClr val="tx1">
              <a:lumMod val="75000"/>
              <a:lumOff val="25000"/>
            </a:schemeClr>
          </a:solidFill>
          <a:latin typeface="+mn-lt"/>
          <a:ea typeface="+mn-ea"/>
          <a:cs typeface="+mn-cs"/>
          <a:sym typeface="Helvetica Light"/>
        </a:defRPr>
      </a:lvl2pPr>
      <a:lvl3pPr marL="1085664" indent="-361895" defTabSz="475642">
        <a:spcBef>
          <a:spcPts val="3515"/>
        </a:spcBef>
        <a:buSzPct val="75000"/>
        <a:buChar char="•"/>
        <a:defRPr sz="1800">
          <a:solidFill>
            <a:schemeClr val="tx1">
              <a:lumMod val="75000"/>
              <a:lumOff val="25000"/>
            </a:schemeClr>
          </a:solidFill>
          <a:latin typeface="+mn-lt"/>
          <a:ea typeface="+mn-ea"/>
          <a:cs typeface="+mn-cs"/>
          <a:sym typeface="Helvetica Light"/>
        </a:defRPr>
      </a:lvl3pPr>
      <a:lvl4pPr marL="1447561" indent="-361895" defTabSz="475642">
        <a:spcBef>
          <a:spcPts val="3515"/>
        </a:spcBef>
        <a:buSzPct val="75000"/>
        <a:buChar char="•"/>
        <a:defRPr sz="1800">
          <a:solidFill>
            <a:schemeClr val="tx1">
              <a:lumMod val="75000"/>
              <a:lumOff val="25000"/>
            </a:schemeClr>
          </a:solidFill>
          <a:latin typeface="+mn-lt"/>
          <a:ea typeface="+mn-ea"/>
          <a:cs typeface="+mn-cs"/>
          <a:sym typeface="Helvetica Light"/>
        </a:defRPr>
      </a:lvl4pPr>
      <a:lvl5pPr marL="1809453" indent="-361895" defTabSz="475642">
        <a:spcBef>
          <a:spcPts val="3515"/>
        </a:spcBef>
        <a:buSzPct val="75000"/>
        <a:buChar char="•"/>
        <a:defRPr sz="1800">
          <a:solidFill>
            <a:schemeClr val="tx1">
              <a:lumMod val="75000"/>
              <a:lumOff val="25000"/>
            </a:schemeClr>
          </a:solidFill>
          <a:latin typeface="+mn-lt"/>
          <a:ea typeface="+mn-ea"/>
          <a:cs typeface="+mn-cs"/>
          <a:sym typeface="Helvetica Light"/>
        </a:defRPr>
      </a:lvl5pPr>
      <a:lvl6pPr marL="2171338" indent="-361895" defTabSz="475642">
        <a:spcBef>
          <a:spcPts val="3515"/>
        </a:spcBef>
        <a:buSzPct val="75000"/>
        <a:buChar char="•"/>
        <a:defRPr sz="3000">
          <a:latin typeface="+mn-lt"/>
          <a:ea typeface="+mn-ea"/>
          <a:cs typeface="+mn-cs"/>
          <a:sym typeface="Helvetica Light"/>
        </a:defRPr>
      </a:lvl6pPr>
      <a:lvl7pPr marL="2533247" indent="-361895" defTabSz="475642">
        <a:spcBef>
          <a:spcPts val="3515"/>
        </a:spcBef>
        <a:buSzPct val="75000"/>
        <a:buChar char="•"/>
        <a:defRPr sz="3000">
          <a:latin typeface="+mn-lt"/>
          <a:ea typeface="+mn-ea"/>
          <a:cs typeface="+mn-cs"/>
          <a:sym typeface="Helvetica Light"/>
        </a:defRPr>
      </a:lvl7pPr>
      <a:lvl8pPr marL="2895126" indent="-361895" defTabSz="475642">
        <a:spcBef>
          <a:spcPts val="3515"/>
        </a:spcBef>
        <a:buSzPct val="75000"/>
        <a:buChar char="•"/>
        <a:defRPr sz="3000">
          <a:latin typeface="+mn-lt"/>
          <a:ea typeface="+mn-ea"/>
          <a:cs typeface="+mn-cs"/>
          <a:sym typeface="Helvetica Light"/>
        </a:defRPr>
      </a:lvl8pPr>
      <a:lvl9pPr marL="3257021" indent="-361895" defTabSz="475642">
        <a:spcBef>
          <a:spcPts val="3515"/>
        </a:spcBef>
        <a:buSzPct val="75000"/>
        <a:buChar char="•"/>
        <a:defRPr sz="3000">
          <a:latin typeface="+mn-lt"/>
          <a:ea typeface="+mn-ea"/>
          <a:cs typeface="+mn-cs"/>
          <a:sym typeface="Helvetica Light"/>
        </a:defRPr>
      </a:lvl9pPr>
    </p:bodyStyle>
    <p:otherStyle>
      <a:lvl1pPr algn="ctr" defTabSz="475642">
        <a:defRPr>
          <a:solidFill>
            <a:schemeClr val="tx1"/>
          </a:solidFill>
          <a:latin typeface="+mn-lt"/>
          <a:ea typeface="+mn-ea"/>
          <a:cs typeface="+mn-cs"/>
          <a:sym typeface="Helvetica Light"/>
        </a:defRPr>
      </a:lvl1pPr>
      <a:lvl2pPr indent="186108" algn="ctr" defTabSz="475642">
        <a:defRPr>
          <a:solidFill>
            <a:schemeClr val="tx1"/>
          </a:solidFill>
          <a:latin typeface="+mn-lt"/>
          <a:ea typeface="+mn-ea"/>
          <a:cs typeface="+mn-cs"/>
          <a:sym typeface="Helvetica Light"/>
        </a:defRPr>
      </a:lvl2pPr>
      <a:lvl3pPr indent="372203" algn="ctr" defTabSz="475642">
        <a:defRPr>
          <a:solidFill>
            <a:schemeClr val="tx1"/>
          </a:solidFill>
          <a:latin typeface="+mn-lt"/>
          <a:ea typeface="+mn-ea"/>
          <a:cs typeface="+mn-cs"/>
          <a:sym typeface="Helvetica Light"/>
        </a:defRPr>
      </a:lvl3pPr>
      <a:lvl4pPr indent="558364" algn="ctr" defTabSz="475642">
        <a:defRPr>
          <a:solidFill>
            <a:schemeClr val="tx1"/>
          </a:solidFill>
          <a:latin typeface="+mn-lt"/>
          <a:ea typeface="+mn-ea"/>
          <a:cs typeface="+mn-cs"/>
          <a:sym typeface="Helvetica Light"/>
        </a:defRPr>
      </a:lvl4pPr>
      <a:lvl5pPr indent="744457" algn="ctr" defTabSz="475642">
        <a:defRPr>
          <a:solidFill>
            <a:schemeClr val="tx1"/>
          </a:solidFill>
          <a:latin typeface="+mn-lt"/>
          <a:ea typeface="+mn-ea"/>
          <a:cs typeface="+mn-cs"/>
          <a:sym typeface="Helvetica Light"/>
        </a:defRPr>
      </a:lvl5pPr>
      <a:lvl6pPr indent="930572" algn="ctr" defTabSz="475642">
        <a:defRPr>
          <a:solidFill>
            <a:schemeClr val="tx1"/>
          </a:solidFill>
          <a:latin typeface="+mn-lt"/>
          <a:ea typeface="+mn-ea"/>
          <a:cs typeface="+mn-cs"/>
          <a:sym typeface="Helvetica Light"/>
        </a:defRPr>
      </a:lvl6pPr>
      <a:lvl7pPr indent="1116695" algn="ctr" defTabSz="475642">
        <a:defRPr>
          <a:solidFill>
            <a:schemeClr val="tx1"/>
          </a:solidFill>
          <a:latin typeface="+mn-lt"/>
          <a:ea typeface="+mn-ea"/>
          <a:cs typeface="+mn-cs"/>
          <a:sym typeface="Helvetica Light"/>
        </a:defRPr>
      </a:lvl7pPr>
      <a:lvl8pPr indent="1302812" algn="ctr" defTabSz="475642">
        <a:defRPr>
          <a:solidFill>
            <a:schemeClr val="tx1"/>
          </a:solidFill>
          <a:latin typeface="+mn-lt"/>
          <a:ea typeface="+mn-ea"/>
          <a:cs typeface="+mn-cs"/>
          <a:sym typeface="Helvetica Light"/>
        </a:defRPr>
      </a:lvl8pPr>
      <a:lvl9pPr indent="1488921" algn="ctr" defTabSz="475642">
        <a:defRPr>
          <a:solidFill>
            <a:schemeClr val="tx1"/>
          </a:solidFill>
          <a:latin typeface="+mn-lt"/>
          <a:ea typeface="+mn-ea"/>
          <a:cs typeface="+mn-cs"/>
          <a:sym typeface="Helvetica Light"/>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0"/>
          <p:cNvSpPr/>
          <p:nvPr userDrawn="1"/>
        </p:nvSpPr>
        <p:spPr>
          <a:xfrm flipV="1">
            <a:off x="201901" y="6340309"/>
            <a:ext cx="11788198" cy="1"/>
          </a:xfrm>
          <a:prstGeom prst="line">
            <a:avLst/>
          </a:prstGeom>
          <a:ln w="12700">
            <a:solidFill>
              <a:srgbClr val="0C7A93"/>
            </a:solidFill>
            <a:miter lim="400000"/>
          </a:ln>
        </p:spPr>
        <p:txBody>
          <a:bodyPr lIns="0" tIns="0" rIns="0" bIns="0" anchor="ctr"/>
          <a:lstStyle/>
          <a:p>
            <a:pPr algn="ctr" defTabSz="475642">
              <a:defRPr sz="2400"/>
            </a:pPr>
            <a:endParaRPr sz="2400" kern="0">
              <a:solidFill>
                <a:sysClr val="windowText" lastClr="000000"/>
              </a:solidFill>
              <a:sym typeface="Helvetica Light"/>
            </a:endParaRPr>
          </a:p>
        </p:txBody>
      </p:sp>
      <p:sp>
        <p:nvSpPr>
          <p:cNvPr id="4" name="Shape 22"/>
          <p:cNvSpPr/>
          <p:nvPr userDrawn="1"/>
        </p:nvSpPr>
        <p:spPr>
          <a:xfrm flipV="1">
            <a:off x="201901" y="214543"/>
            <a:ext cx="11788198" cy="1"/>
          </a:xfrm>
          <a:prstGeom prst="line">
            <a:avLst/>
          </a:prstGeom>
          <a:ln w="12700">
            <a:solidFill>
              <a:srgbClr val="0C7A93"/>
            </a:solidFill>
            <a:miter lim="400000"/>
          </a:ln>
        </p:spPr>
        <p:txBody>
          <a:bodyPr lIns="0" tIns="0" rIns="0" bIns="0" anchor="ctr"/>
          <a:lstStyle/>
          <a:p>
            <a:pPr algn="ctr" defTabSz="475642">
              <a:defRPr sz="2400"/>
            </a:pPr>
            <a:endParaRPr sz="2400" kern="0">
              <a:solidFill>
                <a:sysClr val="windowText" lastClr="000000"/>
              </a:solidFill>
              <a:sym typeface="Helvetica Light"/>
            </a:endParaRPr>
          </a:p>
        </p:txBody>
      </p:sp>
      <p:sp>
        <p:nvSpPr>
          <p:cNvPr id="7" name="TextBox 6"/>
          <p:cNvSpPr txBox="1"/>
          <p:nvPr userDrawn="1"/>
        </p:nvSpPr>
        <p:spPr>
          <a:xfrm>
            <a:off x="10381543" y="6553411"/>
            <a:ext cx="1608560" cy="2374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1365" tIns="41365" rIns="41365" bIns="41365" numCol="1" spcCol="31015" rtlCol="0" anchor="b">
            <a:spAutoFit/>
          </a:bodyPr>
          <a:lstStyle/>
          <a:p>
            <a:pPr algn="r" defTabSz="475642" latinLnBrk="1" hangingPunct="0"/>
            <a:fld id="{2A0B2CE2-03F1-45AF-AD60-1C1929FF8C5A}" type="slidenum">
              <a:rPr lang="en-US" sz="1000" b="1" kern="0" smtClean="0">
                <a:solidFill>
                  <a:srgbClr val="0C7A93"/>
                </a:solidFill>
                <a:latin typeface="Arial" panose="020B0604020202020204" pitchFamily="34" charset="0"/>
                <a:cs typeface="Arial" panose="020B0604020202020204" pitchFamily="34" charset="0"/>
                <a:sym typeface="Helvetica Light"/>
              </a:rPr>
              <a:pPr algn="r" defTabSz="475642" latinLnBrk="1" hangingPunct="0"/>
              <a:t>‹#›</a:t>
            </a:fld>
            <a:endParaRPr lang="en-US" sz="1000" b="1" kern="0" dirty="0">
              <a:solidFill>
                <a:srgbClr val="0C7A93"/>
              </a:solidFill>
              <a:latin typeface="Arial" panose="020B0604020202020204" pitchFamily="34" charset="0"/>
              <a:cs typeface="Arial" panose="020B0604020202020204" pitchFamily="34" charset="0"/>
              <a:sym typeface="Helvetica Light"/>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5011" y="6414204"/>
            <a:ext cx="1684465" cy="322009"/>
          </a:xfrm>
          <a:prstGeom prst="rect">
            <a:avLst/>
          </a:prstGeom>
        </p:spPr>
      </p:pic>
      <p:sp>
        <p:nvSpPr>
          <p:cNvPr id="3" name="Footer Placeholder 2"/>
          <p:cNvSpPr>
            <a:spLocks noGrp="1"/>
          </p:cNvSpPr>
          <p:nvPr>
            <p:ph type="ftr" sz="quarter" idx="3"/>
          </p:nvPr>
        </p:nvSpPr>
        <p:spPr>
          <a:xfrm>
            <a:off x="4039196" y="6357052"/>
            <a:ext cx="4113609" cy="365001"/>
          </a:xfrm>
          <a:prstGeom prst="rect">
            <a:avLst/>
          </a:prstGeom>
        </p:spPr>
        <p:txBody>
          <a:bodyPr vert="horz" lIns="74453" tIns="37145" rIns="74453" bIns="37145" rtlCol="0" anchor="ctr"/>
          <a:lstStyle>
            <a:lvl1pPr algn="ctr">
              <a:defRPr sz="1000">
                <a:solidFill>
                  <a:schemeClr val="tx1">
                    <a:tint val="75000"/>
                  </a:schemeClr>
                </a:solidFill>
              </a:defRPr>
            </a:lvl1pPr>
          </a:lstStyle>
          <a:p>
            <a:pPr defTabSz="475642"/>
            <a:endParaRPr lang="en-US" kern="0">
              <a:solidFill>
                <a:srgbClr val="000000">
                  <a:tint val="75000"/>
                </a:srgbClr>
              </a:solidFill>
              <a:sym typeface="Helvetica Light"/>
            </a:endParaRPr>
          </a:p>
        </p:txBody>
      </p:sp>
    </p:spTree>
  </p:cSld>
  <p:clrMap bg1="lt1" tx1="dk1" bg2="lt2" tx2="dk2" accent1="accent1" accent2="accent2" accent3="accent3" accent4="accent4" accent5="accent5" accent6="accent6" hlink="hlink" folHlink="folHlink"/>
  <p:sldLayoutIdLst>
    <p:sldLayoutId id="2147483706" r:id="rId1"/>
  </p:sldLayoutIdLst>
  <p:transition spd="med"/>
  <p:timing>
    <p:tnLst>
      <p:par>
        <p:cTn id="1" dur="indefinite" restart="never" nodeType="tmRoot"/>
      </p:par>
    </p:tnLst>
  </p:timing>
  <p:hf hdr="0" ftr="0" dt="0"/>
  <p:txStyles>
    <p:titleStyle>
      <a:lvl1pPr algn="ctr" defTabSz="475642">
        <a:defRPr sz="3500" b="1" i="1">
          <a:solidFill>
            <a:schemeClr val="tx1">
              <a:lumMod val="75000"/>
              <a:lumOff val="25000"/>
            </a:schemeClr>
          </a:solidFill>
          <a:latin typeface="+mn-lt"/>
          <a:ea typeface="+mn-ea"/>
          <a:cs typeface="+mn-cs"/>
          <a:sym typeface="Helvetica Light"/>
        </a:defRPr>
      </a:lvl1pPr>
      <a:lvl2pPr indent="186108" algn="ctr" defTabSz="475642">
        <a:defRPr sz="6700">
          <a:latin typeface="+mn-lt"/>
          <a:ea typeface="+mn-ea"/>
          <a:cs typeface="+mn-cs"/>
          <a:sym typeface="Helvetica Light"/>
        </a:defRPr>
      </a:lvl2pPr>
      <a:lvl3pPr indent="372203" algn="ctr" defTabSz="475642">
        <a:defRPr sz="6700">
          <a:latin typeface="+mn-lt"/>
          <a:ea typeface="+mn-ea"/>
          <a:cs typeface="+mn-cs"/>
          <a:sym typeface="Helvetica Light"/>
        </a:defRPr>
      </a:lvl3pPr>
      <a:lvl4pPr indent="558364" algn="ctr" defTabSz="475642">
        <a:defRPr sz="6700">
          <a:latin typeface="+mn-lt"/>
          <a:ea typeface="+mn-ea"/>
          <a:cs typeface="+mn-cs"/>
          <a:sym typeface="Helvetica Light"/>
        </a:defRPr>
      </a:lvl4pPr>
      <a:lvl5pPr indent="744457" algn="ctr" defTabSz="475642">
        <a:defRPr sz="6700">
          <a:latin typeface="+mn-lt"/>
          <a:ea typeface="+mn-ea"/>
          <a:cs typeface="+mn-cs"/>
          <a:sym typeface="Helvetica Light"/>
        </a:defRPr>
      </a:lvl5pPr>
      <a:lvl6pPr indent="930572" algn="ctr" defTabSz="475642">
        <a:defRPr sz="6700">
          <a:latin typeface="+mn-lt"/>
          <a:ea typeface="+mn-ea"/>
          <a:cs typeface="+mn-cs"/>
          <a:sym typeface="Helvetica Light"/>
        </a:defRPr>
      </a:lvl6pPr>
      <a:lvl7pPr indent="1116695" algn="ctr" defTabSz="475642">
        <a:defRPr sz="6700">
          <a:latin typeface="+mn-lt"/>
          <a:ea typeface="+mn-ea"/>
          <a:cs typeface="+mn-cs"/>
          <a:sym typeface="Helvetica Light"/>
        </a:defRPr>
      </a:lvl7pPr>
      <a:lvl8pPr indent="1302812" algn="ctr" defTabSz="475642">
        <a:defRPr sz="6700">
          <a:latin typeface="+mn-lt"/>
          <a:ea typeface="+mn-ea"/>
          <a:cs typeface="+mn-cs"/>
          <a:sym typeface="Helvetica Light"/>
        </a:defRPr>
      </a:lvl8pPr>
      <a:lvl9pPr indent="1488921" algn="ctr" defTabSz="475642">
        <a:defRPr sz="6700">
          <a:latin typeface="+mn-lt"/>
          <a:ea typeface="+mn-ea"/>
          <a:cs typeface="+mn-cs"/>
          <a:sym typeface="Helvetica Light"/>
        </a:defRPr>
      </a:lvl9pPr>
    </p:titleStyle>
    <p:bodyStyle>
      <a:lvl1pPr marL="361895" indent="-361895" defTabSz="475642">
        <a:spcBef>
          <a:spcPts val="3515"/>
        </a:spcBef>
        <a:buSzPct val="75000"/>
        <a:buChar char="•"/>
        <a:defRPr sz="1800">
          <a:solidFill>
            <a:schemeClr val="tx1">
              <a:lumMod val="75000"/>
              <a:lumOff val="25000"/>
            </a:schemeClr>
          </a:solidFill>
          <a:latin typeface="+mn-lt"/>
          <a:ea typeface="+mn-ea"/>
          <a:cs typeface="+mn-cs"/>
          <a:sym typeface="Helvetica Light"/>
        </a:defRPr>
      </a:lvl1pPr>
      <a:lvl2pPr marL="723794" indent="-361895" defTabSz="475642">
        <a:spcBef>
          <a:spcPts val="3515"/>
        </a:spcBef>
        <a:buSzPct val="75000"/>
        <a:buChar char="•"/>
        <a:defRPr sz="1800">
          <a:solidFill>
            <a:schemeClr val="tx1">
              <a:lumMod val="75000"/>
              <a:lumOff val="25000"/>
            </a:schemeClr>
          </a:solidFill>
          <a:latin typeface="+mn-lt"/>
          <a:ea typeface="+mn-ea"/>
          <a:cs typeface="+mn-cs"/>
          <a:sym typeface="Helvetica Light"/>
        </a:defRPr>
      </a:lvl2pPr>
      <a:lvl3pPr marL="1085664" indent="-361895" defTabSz="475642">
        <a:spcBef>
          <a:spcPts val="3515"/>
        </a:spcBef>
        <a:buSzPct val="75000"/>
        <a:buChar char="•"/>
        <a:defRPr sz="1800">
          <a:solidFill>
            <a:schemeClr val="tx1">
              <a:lumMod val="75000"/>
              <a:lumOff val="25000"/>
            </a:schemeClr>
          </a:solidFill>
          <a:latin typeface="+mn-lt"/>
          <a:ea typeface="+mn-ea"/>
          <a:cs typeface="+mn-cs"/>
          <a:sym typeface="Helvetica Light"/>
        </a:defRPr>
      </a:lvl3pPr>
      <a:lvl4pPr marL="1447561" indent="-361895" defTabSz="475642">
        <a:spcBef>
          <a:spcPts val="3515"/>
        </a:spcBef>
        <a:buSzPct val="75000"/>
        <a:buChar char="•"/>
        <a:defRPr sz="1800">
          <a:solidFill>
            <a:schemeClr val="tx1">
              <a:lumMod val="75000"/>
              <a:lumOff val="25000"/>
            </a:schemeClr>
          </a:solidFill>
          <a:latin typeface="+mn-lt"/>
          <a:ea typeface="+mn-ea"/>
          <a:cs typeface="+mn-cs"/>
          <a:sym typeface="Helvetica Light"/>
        </a:defRPr>
      </a:lvl4pPr>
      <a:lvl5pPr marL="1809453" indent="-361895" defTabSz="475642">
        <a:spcBef>
          <a:spcPts val="3515"/>
        </a:spcBef>
        <a:buSzPct val="75000"/>
        <a:buChar char="•"/>
        <a:defRPr sz="1800">
          <a:solidFill>
            <a:schemeClr val="tx1">
              <a:lumMod val="75000"/>
              <a:lumOff val="25000"/>
            </a:schemeClr>
          </a:solidFill>
          <a:latin typeface="+mn-lt"/>
          <a:ea typeface="+mn-ea"/>
          <a:cs typeface="+mn-cs"/>
          <a:sym typeface="Helvetica Light"/>
        </a:defRPr>
      </a:lvl5pPr>
      <a:lvl6pPr marL="2171338" indent="-361895" defTabSz="475642">
        <a:spcBef>
          <a:spcPts val="3515"/>
        </a:spcBef>
        <a:buSzPct val="75000"/>
        <a:buChar char="•"/>
        <a:defRPr sz="3000">
          <a:latin typeface="+mn-lt"/>
          <a:ea typeface="+mn-ea"/>
          <a:cs typeface="+mn-cs"/>
          <a:sym typeface="Helvetica Light"/>
        </a:defRPr>
      </a:lvl6pPr>
      <a:lvl7pPr marL="2533247" indent="-361895" defTabSz="475642">
        <a:spcBef>
          <a:spcPts val="3515"/>
        </a:spcBef>
        <a:buSzPct val="75000"/>
        <a:buChar char="•"/>
        <a:defRPr sz="3000">
          <a:latin typeface="+mn-lt"/>
          <a:ea typeface="+mn-ea"/>
          <a:cs typeface="+mn-cs"/>
          <a:sym typeface="Helvetica Light"/>
        </a:defRPr>
      </a:lvl7pPr>
      <a:lvl8pPr marL="2895126" indent="-361895" defTabSz="475642">
        <a:spcBef>
          <a:spcPts val="3515"/>
        </a:spcBef>
        <a:buSzPct val="75000"/>
        <a:buChar char="•"/>
        <a:defRPr sz="3000">
          <a:latin typeface="+mn-lt"/>
          <a:ea typeface="+mn-ea"/>
          <a:cs typeface="+mn-cs"/>
          <a:sym typeface="Helvetica Light"/>
        </a:defRPr>
      </a:lvl8pPr>
      <a:lvl9pPr marL="3257021" indent="-361895" defTabSz="475642">
        <a:spcBef>
          <a:spcPts val="3515"/>
        </a:spcBef>
        <a:buSzPct val="75000"/>
        <a:buChar char="•"/>
        <a:defRPr sz="3000">
          <a:latin typeface="+mn-lt"/>
          <a:ea typeface="+mn-ea"/>
          <a:cs typeface="+mn-cs"/>
          <a:sym typeface="Helvetica Light"/>
        </a:defRPr>
      </a:lvl9pPr>
    </p:bodyStyle>
    <p:otherStyle>
      <a:lvl1pPr algn="ctr" defTabSz="475642">
        <a:defRPr>
          <a:solidFill>
            <a:schemeClr val="tx1"/>
          </a:solidFill>
          <a:latin typeface="+mn-lt"/>
          <a:ea typeface="+mn-ea"/>
          <a:cs typeface="+mn-cs"/>
          <a:sym typeface="Helvetica Light"/>
        </a:defRPr>
      </a:lvl1pPr>
      <a:lvl2pPr indent="186108" algn="ctr" defTabSz="475642">
        <a:defRPr>
          <a:solidFill>
            <a:schemeClr val="tx1"/>
          </a:solidFill>
          <a:latin typeface="+mn-lt"/>
          <a:ea typeface="+mn-ea"/>
          <a:cs typeface="+mn-cs"/>
          <a:sym typeface="Helvetica Light"/>
        </a:defRPr>
      </a:lvl2pPr>
      <a:lvl3pPr indent="372203" algn="ctr" defTabSz="475642">
        <a:defRPr>
          <a:solidFill>
            <a:schemeClr val="tx1"/>
          </a:solidFill>
          <a:latin typeface="+mn-lt"/>
          <a:ea typeface="+mn-ea"/>
          <a:cs typeface="+mn-cs"/>
          <a:sym typeface="Helvetica Light"/>
        </a:defRPr>
      </a:lvl3pPr>
      <a:lvl4pPr indent="558364" algn="ctr" defTabSz="475642">
        <a:defRPr>
          <a:solidFill>
            <a:schemeClr val="tx1"/>
          </a:solidFill>
          <a:latin typeface="+mn-lt"/>
          <a:ea typeface="+mn-ea"/>
          <a:cs typeface="+mn-cs"/>
          <a:sym typeface="Helvetica Light"/>
        </a:defRPr>
      </a:lvl4pPr>
      <a:lvl5pPr indent="744457" algn="ctr" defTabSz="475642">
        <a:defRPr>
          <a:solidFill>
            <a:schemeClr val="tx1"/>
          </a:solidFill>
          <a:latin typeface="+mn-lt"/>
          <a:ea typeface="+mn-ea"/>
          <a:cs typeface="+mn-cs"/>
          <a:sym typeface="Helvetica Light"/>
        </a:defRPr>
      </a:lvl5pPr>
      <a:lvl6pPr indent="930572" algn="ctr" defTabSz="475642">
        <a:defRPr>
          <a:solidFill>
            <a:schemeClr val="tx1"/>
          </a:solidFill>
          <a:latin typeface="+mn-lt"/>
          <a:ea typeface="+mn-ea"/>
          <a:cs typeface="+mn-cs"/>
          <a:sym typeface="Helvetica Light"/>
        </a:defRPr>
      </a:lvl6pPr>
      <a:lvl7pPr indent="1116695" algn="ctr" defTabSz="475642">
        <a:defRPr>
          <a:solidFill>
            <a:schemeClr val="tx1"/>
          </a:solidFill>
          <a:latin typeface="+mn-lt"/>
          <a:ea typeface="+mn-ea"/>
          <a:cs typeface="+mn-cs"/>
          <a:sym typeface="Helvetica Light"/>
        </a:defRPr>
      </a:lvl7pPr>
      <a:lvl8pPr indent="1302812" algn="ctr" defTabSz="475642">
        <a:defRPr>
          <a:solidFill>
            <a:schemeClr val="tx1"/>
          </a:solidFill>
          <a:latin typeface="+mn-lt"/>
          <a:ea typeface="+mn-ea"/>
          <a:cs typeface="+mn-cs"/>
          <a:sym typeface="Helvetica Light"/>
        </a:defRPr>
      </a:lvl8pPr>
      <a:lvl9pPr indent="1488921" algn="ctr" defTabSz="475642">
        <a:defRPr>
          <a:solidFill>
            <a:schemeClr val="tx1"/>
          </a:solidFill>
          <a:latin typeface="+mn-lt"/>
          <a:ea typeface="+mn-ea"/>
          <a:cs typeface="+mn-cs"/>
          <a:sym typeface="Helvetica Light"/>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0"/>
          <p:cNvSpPr/>
          <p:nvPr userDrawn="1"/>
        </p:nvSpPr>
        <p:spPr>
          <a:xfrm flipV="1">
            <a:off x="201901" y="6340308"/>
            <a:ext cx="11788198" cy="1"/>
          </a:xfrm>
          <a:prstGeom prst="line">
            <a:avLst/>
          </a:prstGeom>
          <a:ln w="12700">
            <a:solidFill>
              <a:srgbClr val="0C7A93"/>
            </a:solidFill>
            <a:miter lim="400000"/>
          </a:ln>
        </p:spPr>
        <p:txBody>
          <a:bodyPr lIns="0" tIns="0" rIns="0" bIns="0" anchor="ctr"/>
          <a:lstStyle/>
          <a:p>
            <a:pPr algn="ctr" defTabSz="475699">
              <a:defRPr sz="2400"/>
            </a:pPr>
            <a:endParaRPr sz="2400" kern="0">
              <a:solidFill>
                <a:sysClr val="windowText" lastClr="000000"/>
              </a:solidFill>
              <a:sym typeface="Helvetica Light"/>
            </a:endParaRPr>
          </a:p>
        </p:txBody>
      </p:sp>
      <p:sp>
        <p:nvSpPr>
          <p:cNvPr id="4" name="Shape 22"/>
          <p:cNvSpPr/>
          <p:nvPr userDrawn="1"/>
        </p:nvSpPr>
        <p:spPr>
          <a:xfrm flipV="1">
            <a:off x="201901" y="214542"/>
            <a:ext cx="11788198" cy="1"/>
          </a:xfrm>
          <a:prstGeom prst="line">
            <a:avLst/>
          </a:prstGeom>
          <a:ln w="12700">
            <a:solidFill>
              <a:srgbClr val="0C7A93"/>
            </a:solidFill>
            <a:miter lim="400000"/>
          </a:ln>
        </p:spPr>
        <p:txBody>
          <a:bodyPr lIns="0" tIns="0" rIns="0" bIns="0" anchor="ctr"/>
          <a:lstStyle/>
          <a:p>
            <a:pPr algn="ctr" defTabSz="475699">
              <a:defRPr sz="2400"/>
            </a:pPr>
            <a:endParaRPr sz="2400" kern="0">
              <a:solidFill>
                <a:sysClr val="windowText" lastClr="000000"/>
              </a:solidFill>
              <a:sym typeface="Helvetica Light"/>
            </a:endParaRPr>
          </a:p>
        </p:txBody>
      </p:sp>
      <p:sp>
        <p:nvSpPr>
          <p:cNvPr id="7" name="TextBox 6"/>
          <p:cNvSpPr txBox="1"/>
          <p:nvPr userDrawn="1"/>
        </p:nvSpPr>
        <p:spPr>
          <a:xfrm>
            <a:off x="10381543" y="6553401"/>
            <a:ext cx="1608560" cy="2374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1370" tIns="41370" rIns="41370" bIns="41370" numCol="1" spcCol="31019" rtlCol="0" anchor="b">
            <a:spAutoFit/>
          </a:bodyPr>
          <a:lstStyle/>
          <a:p>
            <a:pPr algn="r" defTabSz="475699" latinLnBrk="1" hangingPunct="0"/>
            <a:fld id="{2A0B2CE2-03F1-45AF-AD60-1C1929FF8C5A}" type="slidenum">
              <a:rPr lang="en-US" sz="1000" b="1" kern="0" smtClean="0">
                <a:solidFill>
                  <a:srgbClr val="0C7A93"/>
                </a:solidFill>
                <a:latin typeface="Arial" panose="020B0604020202020204" pitchFamily="34" charset="0"/>
                <a:cs typeface="Arial" panose="020B0604020202020204" pitchFamily="34" charset="0"/>
                <a:sym typeface="Helvetica Light"/>
              </a:rPr>
              <a:pPr algn="r" defTabSz="475699" latinLnBrk="1" hangingPunct="0"/>
              <a:t>‹#›</a:t>
            </a:fld>
            <a:endParaRPr lang="en-US" sz="1000" b="1" kern="0" dirty="0">
              <a:solidFill>
                <a:srgbClr val="0C7A93"/>
              </a:solidFill>
              <a:latin typeface="Arial" panose="020B0604020202020204" pitchFamily="34" charset="0"/>
              <a:cs typeface="Arial" panose="020B0604020202020204" pitchFamily="34" charset="0"/>
              <a:sym typeface="Helvetica Light"/>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5010" y="6414204"/>
            <a:ext cx="1684465" cy="322009"/>
          </a:xfrm>
          <a:prstGeom prst="rect">
            <a:avLst/>
          </a:prstGeom>
        </p:spPr>
      </p:pic>
      <p:sp>
        <p:nvSpPr>
          <p:cNvPr id="3" name="Footer Placeholder 2"/>
          <p:cNvSpPr>
            <a:spLocks noGrp="1"/>
          </p:cNvSpPr>
          <p:nvPr>
            <p:ph type="ftr" sz="quarter" idx="3"/>
          </p:nvPr>
        </p:nvSpPr>
        <p:spPr>
          <a:xfrm>
            <a:off x="4039196" y="6357051"/>
            <a:ext cx="4113609" cy="365001"/>
          </a:xfrm>
          <a:prstGeom prst="rect">
            <a:avLst/>
          </a:prstGeom>
        </p:spPr>
        <p:txBody>
          <a:bodyPr vert="horz" lIns="74462" tIns="37150" rIns="74462" bIns="37150" rtlCol="0" anchor="ctr"/>
          <a:lstStyle>
            <a:lvl1pPr algn="ctr">
              <a:defRPr sz="1000">
                <a:solidFill>
                  <a:schemeClr val="tx1">
                    <a:tint val="75000"/>
                  </a:schemeClr>
                </a:solidFill>
              </a:defRPr>
            </a:lvl1pPr>
          </a:lstStyle>
          <a:p>
            <a:pPr defTabSz="475699"/>
            <a:endParaRPr lang="en-US" kern="0">
              <a:solidFill>
                <a:srgbClr val="000000">
                  <a:tint val="75000"/>
                </a:srgbClr>
              </a:solidFill>
              <a:sym typeface="Helvetica Light"/>
            </a:endParaRPr>
          </a:p>
        </p:txBody>
      </p:sp>
    </p:spTree>
  </p:cSld>
  <p:clrMap bg1="lt1" tx1="dk1" bg2="lt2" tx2="dk2" accent1="accent1" accent2="accent2" accent3="accent3" accent4="accent4" accent5="accent5" accent6="accent6" hlink="hlink" folHlink="folHlink"/>
  <p:sldLayoutIdLst>
    <p:sldLayoutId id="2147483708" r:id="rId1"/>
  </p:sldLayoutIdLst>
  <p:transition spd="med"/>
  <p:timing>
    <p:tnLst>
      <p:par>
        <p:cTn id="1" dur="indefinite" restart="never" nodeType="tmRoot"/>
      </p:par>
    </p:tnLst>
  </p:timing>
  <p:hf hdr="0" ftr="0" dt="0"/>
  <p:txStyles>
    <p:titleStyle>
      <a:lvl1pPr algn="ctr" defTabSz="475699">
        <a:defRPr sz="3500" b="1" i="1">
          <a:solidFill>
            <a:schemeClr val="tx1">
              <a:lumMod val="75000"/>
              <a:lumOff val="25000"/>
            </a:schemeClr>
          </a:solidFill>
          <a:latin typeface="+mn-lt"/>
          <a:ea typeface="+mn-ea"/>
          <a:cs typeface="+mn-cs"/>
          <a:sym typeface="Helvetica Light"/>
        </a:defRPr>
      </a:lvl1pPr>
      <a:lvl2pPr indent="186130" algn="ctr" defTabSz="475699">
        <a:defRPr sz="6700">
          <a:latin typeface="+mn-lt"/>
          <a:ea typeface="+mn-ea"/>
          <a:cs typeface="+mn-cs"/>
          <a:sym typeface="Helvetica Light"/>
        </a:defRPr>
      </a:lvl2pPr>
      <a:lvl3pPr indent="372248" algn="ctr" defTabSz="475699">
        <a:defRPr sz="6700">
          <a:latin typeface="+mn-lt"/>
          <a:ea typeface="+mn-ea"/>
          <a:cs typeface="+mn-cs"/>
          <a:sym typeface="Helvetica Light"/>
        </a:defRPr>
      </a:lvl3pPr>
      <a:lvl4pPr indent="558431" algn="ctr" defTabSz="475699">
        <a:defRPr sz="6700">
          <a:latin typeface="+mn-lt"/>
          <a:ea typeface="+mn-ea"/>
          <a:cs typeface="+mn-cs"/>
          <a:sym typeface="Helvetica Light"/>
        </a:defRPr>
      </a:lvl4pPr>
      <a:lvl5pPr indent="744546" algn="ctr" defTabSz="475699">
        <a:defRPr sz="6700">
          <a:latin typeface="+mn-lt"/>
          <a:ea typeface="+mn-ea"/>
          <a:cs typeface="+mn-cs"/>
          <a:sym typeface="Helvetica Light"/>
        </a:defRPr>
      </a:lvl5pPr>
      <a:lvl6pPr indent="930683" algn="ctr" defTabSz="475699">
        <a:defRPr sz="6700">
          <a:latin typeface="+mn-lt"/>
          <a:ea typeface="+mn-ea"/>
          <a:cs typeface="+mn-cs"/>
          <a:sym typeface="Helvetica Light"/>
        </a:defRPr>
      </a:lvl6pPr>
      <a:lvl7pPr indent="1116829" algn="ctr" defTabSz="475699">
        <a:defRPr sz="6700">
          <a:latin typeface="+mn-lt"/>
          <a:ea typeface="+mn-ea"/>
          <a:cs typeface="+mn-cs"/>
          <a:sym typeface="Helvetica Light"/>
        </a:defRPr>
      </a:lvl7pPr>
      <a:lvl8pPr indent="1302968" algn="ctr" defTabSz="475699">
        <a:defRPr sz="6700">
          <a:latin typeface="+mn-lt"/>
          <a:ea typeface="+mn-ea"/>
          <a:cs typeface="+mn-cs"/>
          <a:sym typeface="Helvetica Light"/>
        </a:defRPr>
      </a:lvl8pPr>
      <a:lvl9pPr indent="1489099" algn="ctr" defTabSz="475699">
        <a:defRPr sz="6700">
          <a:latin typeface="+mn-lt"/>
          <a:ea typeface="+mn-ea"/>
          <a:cs typeface="+mn-cs"/>
          <a:sym typeface="Helvetica Light"/>
        </a:defRPr>
      </a:lvl9pPr>
    </p:titleStyle>
    <p:bodyStyle>
      <a:lvl1pPr marL="361939" indent="-361939" defTabSz="475699">
        <a:spcBef>
          <a:spcPts val="3515"/>
        </a:spcBef>
        <a:buSzPct val="75000"/>
        <a:buChar char="•"/>
        <a:defRPr sz="1800">
          <a:solidFill>
            <a:schemeClr val="tx1">
              <a:lumMod val="75000"/>
              <a:lumOff val="25000"/>
            </a:schemeClr>
          </a:solidFill>
          <a:latin typeface="+mn-lt"/>
          <a:ea typeface="+mn-ea"/>
          <a:cs typeface="+mn-cs"/>
          <a:sym typeface="Helvetica Light"/>
        </a:defRPr>
      </a:lvl1pPr>
      <a:lvl2pPr marL="723881" indent="-361939" defTabSz="475699">
        <a:spcBef>
          <a:spcPts val="3515"/>
        </a:spcBef>
        <a:buSzPct val="75000"/>
        <a:buChar char="•"/>
        <a:defRPr sz="1800">
          <a:solidFill>
            <a:schemeClr val="tx1">
              <a:lumMod val="75000"/>
              <a:lumOff val="25000"/>
            </a:schemeClr>
          </a:solidFill>
          <a:latin typeface="+mn-lt"/>
          <a:ea typeface="+mn-ea"/>
          <a:cs typeface="+mn-cs"/>
          <a:sym typeface="Helvetica Light"/>
        </a:defRPr>
      </a:lvl2pPr>
      <a:lvl3pPr marL="1085794" indent="-361939" defTabSz="475699">
        <a:spcBef>
          <a:spcPts val="3515"/>
        </a:spcBef>
        <a:buSzPct val="75000"/>
        <a:buChar char="•"/>
        <a:defRPr sz="1800">
          <a:solidFill>
            <a:schemeClr val="tx1">
              <a:lumMod val="75000"/>
              <a:lumOff val="25000"/>
            </a:schemeClr>
          </a:solidFill>
          <a:latin typeface="+mn-lt"/>
          <a:ea typeface="+mn-ea"/>
          <a:cs typeface="+mn-cs"/>
          <a:sym typeface="Helvetica Light"/>
        </a:defRPr>
      </a:lvl3pPr>
      <a:lvl4pPr marL="1447735" indent="-361939" defTabSz="475699">
        <a:spcBef>
          <a:spcPts val="3515"/>
        </a:spcBef>
        <a:buSzPct val="75000"/>
        <a:buChar char="•"/>
        <a:defRPr sz="1800">
          <a:solidFill>
            <a:schemeClr val="tx1">
              <a:lumMod val="75000"/>
              <a:lumOff val="25000"/>
            </a:schemeClr>
          </a:solidFill>
          <a:latin typeface="+mn-lt"/>
          <a:ea typeface="+mn-ea"/>
          <a:cs typeface="+mn-cs"/>
          <a:sym typeface="Helvetica Light"/>
        </a:defRPr>
      </a:lvl4pPr>
      <a:lvl5pPr marL="1809670" indent="-361939" defTabSz="475699">
        <a:spcBef>
          <a:spcPts val="3515"/>
        </a:spcBef>
        <a:buSzPct val="75000"/>
        <a:buChar char="•"/>
        <a:defRPr sz="1800">
          <a:solidFill>
            <a:schemeClr val="tx1">
              <a:lumMod val="75000"/>
              <a:lumOff val="25000"/>
            </a:schemeClr>
          </a:solidFill>
          <a:latin typeface="+mn-lt"/>
          <a:ea typeface="+mn-ea"/>
          <a:cs typeface="+mn-cs"/>
          <a:sym typeface="Helvetica Light"/>
        </a:defRPr>
      </a:lvl5pPr>
      <a:lvl6pPr marL="2171598" indent="-361939" defTabSz="475699">
        <a:spcBef>
          <a:spcPts val="3515"/>
        </a:spcBef>
        <a:buSzPct val="75000"/>
        <a:buChar char="•"/>
        <a:defRPr sz="3000">
          <a:latin typeface="+mn-lt"/>
          <a:ea typeface="+mn-ea"/>
          <a:cs typeface="+mn-cs"/>
          <a:sym typeface="Helvetica Light"/>
        </a:defRPr>
      </a:lvl6pPr>
      <a:lvl7pPr marL="2533550" indent="-361939" defTabSz="475699">
        <a:spcBef>
          <a:spcPts val="3515"/>
        </a:spcBef>
        <a:buSzPct val="75000"/>
        <a:buChar char="•"/>
        <a:defRPr sz="3000">
          <a:latin typeface="+mn-lt"/>
          <a:ea typeface="+mn-ea"/>
          <a:cs typeface="+mn-cs"/>
          <a:sym typeface="Helvetica Light"/>
        </a:defRPr>
      </a:lvl7pPr>
      <a:lvl8pPr marL="2895473" indent="-361939" defTabSz="475699">
        <a:spcBef>
          <a:spcPts val="3515"/>
        </a:spcBef>
        <a:buSzPct val="75000"/>
        <a:buChar char="•"/>
        <a:defRPr sz="3000">
          <a:latin typeface="+mn-lt"/>
          <a:ea typeface="+mn-ea"/>
          <a:cs typeface="+mn-cs"/>
          <a:sym typeface="Helvetica Light"/>
        </a:defRPr>
      </a:lvl8pPr>
      <a:lvl9pPr marL="3257411" indent="-361939" defTabSz="475699">
        <a:spcBef>
          <a:spcPts val="3515"/>
        </a:spcBef>
        <a:buSzPct val="75000"/>
        <a:buChar char="•"/>
        <a:defRPr sz="3000">
          <a:latin typeface="+mn-lt"/>
          <a:ea typeface="+mn-ea"/>
          <a:cs typeface="+mn-cs"/>
          <a:sym typeface="Helvetica Light"/>
        </a:defRPr>
      </a:lvl9pPr>
    </p:bodyStyle>
    <p:otherStyle>
      <a:lvl1pPr algn="ctr" defTabSz="475699">
        <a:defRPr>
          <a:solidFill>
            <a:schemeClr val="tx1"/>
          </a:solidFill>
          <a:latin typeface="+mn-lt"/>
          <a:ea typeface="+mn-ea"/>
          <a:cs typeface="+mn-cs"/>
          <a:sym typeface="Helvetica Light"/>
        </a:defRPr>
      </a:lvl1pPr>
      <a:lvl2pPr indent="186130" algn="ctr" defTabSz="475699">
        <a:defRPr>
          <a:solidFill>
            <a:schemeClr val="tx1"/>
          </a:solidFill>
          <a:latin typeface="+mn-lt"/>
          <a:ea typeface="+mn-ea"/>
          <a:cs typeface="+mn-cs"/>
          <a:sym typeface="Helvetica Light"/>
        </a:defRPr>
      </a:lvl2pPr>
      <a:lvl3pPr indent="372248" algn="ctr" defTabSz="475699">
        <a:defRPr>
          <a:solidFill>
            <a:schemeClr val="tx1"/>
          </a:solidFill>
          <a:latin typeface="+mn-lt"/>
          <a:ea typeface="+mn-ea"/>
          <a:cs typeface="+mn-cs"/>
          <a:sym typeface="Helvetica Light"/>
        </a:defRPr>
      </a:lvl3pPr>
      <a:lvl4pPr indent="558431" algn="ctr" defTabSz="475699">
        <a:defRPr>
          <a:solidFill>
            <a:schemeClr val="tx1"/>
          </a:solidFill>
          <a:latin typeface="+mn-lt"/>
          <a:ea typeface="+mn-ea"/>
          <a:cs typeface="+mn-cs"/>
          <a:sym typeface="Helvetica Light"/>
        </a:defRPr>
      </a:lvl4pPr>
      <a:lvl5pPr indent="744546" algn="ctr" defTabSz="475699">
        <a:defRPr>
          <a:solidFill>
            <a:schemeClr val="tx1"/>
          </a:solidFill>
          <a:latin typeface="+mn-lt"/>
          <a:ea typeface="+mn-ea"/>
          <a:cs typeface="+mn-cs"/>
          <a:sym typeface="Helvetica Light"/>
        </a:defRPr>
      </a:lvl5pPr>
      <a:lvl6pPr indent="930683" algn="ctr" defTabSz="475699">
        <a:defRPr>
          <a:solidFill>
            <a:schemeClr val="tx1"/>
          </a:solidFill>
          <a:latin typeface="+mn-lt"/>
          <a:ea typeface="+mn-ea"/>
          <a:cs typeface="+mn-cs"/>
          <a:sym typeface="Helvetica Light"/>
        </a:defRPr>
      </a:lvl6pPr>
      <a:lvl7pPr indent="1116829" algn="ctr" defTabSz="475699">
        <a:defRPr>
          <a:solidFill>
            <a:schemeClr val="tx1"/>
          </a:solidFill>
          <a:latin typeface="+mn-lt"/>
          <a:ea typeface="+mn-ea"/>
          <a:cs typeface="+mn-cs"/>
          <a:sym typeface="Helvetica Light"/>
        </a:defRPr>
      </a:lvl7pPr>
      <a:lvl8pPr indent="1302968" algn="ctr" defTabSz="475699">
        <a:defRPr>
          <a:solidFill>
            <a:schemeClr val="tx1"/>
          </a:solidFill>
          <a:latin typeface="+mn-lt"/>
          <a:ea typeface="+mn-ea"/>
          <a:cs typeface="+mn-cs"/>
          <a:sym typeface="Helvetica Light"/>
        </a:defRPr>
      </a:lvl8pPr>
      <a:lvl9pPr indent="1489099" algn="ctr" defTabSz="475699">
        <a:defRPr>
          <a:solidFill>
            <a:schemeClr val="tx1"/>
          </a:solidFill>
          <a:latin typeface="+mn-lt"/>
          <a:ea typeface="+mn-ea"/>
          <a:cs typeface="+mn-cs"/>
          <a:sym typeface="Helvetica Light"/>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0"/>
          <p:cNvSpPr/>
          <p:nvPr userDrawn="1"/>
        </p:nvSpPr>
        <p:spPr>
          <a:xfrm flipV="1">
            <a:off x="201901" y="6340306"/>
            <a:ext cx="11788198" cy="1"/>
          </a:xfrm>
          <a:prstGeom prst="line">
            <a:avLst/>
          </a:prstGeom>
          <a:ln w="12700">
            <a:solidFill>
              <a:srgbClr val="0C7A93"/>
            </a:solidFill>
            <a:miter lim="400000"/>
          </a:ln>
        </p:spPr>
        <p:txBody>
          <a:bodyPr lIns="0" tIns="0" rIns="0" bIns="0" anchor="ctr"/>
          <a:lstStyle/>
          <a:p>
            <a:pPr algn="ctr" defTabSz="475813">
              <a:defRPr sz="2400"/>
            </a:pPr>
            <a:endParaRPr sz="2400" kern="0">
              <a:solidFill>
                <a:sysClr val="windowText" lastClr="000000"/>
              </a:solidFill>
              <a:sym typeface="Helvetica Light"/>
            </a:endParaRPr>
          </a:p>
        </p:txBody>
      </p:sp>
      <p:sp>
        <p:nvSpPr>
          <p:cNvPr id="4" name="Shape 22"/>
          <p:cNvSpPr/>
          <p:nvPr userDrawn="1"/>
        </p:nvSpPr>
        <p:spPr>
          <a:xfrm flipV="1">
            <a:off x="201901" y="214540"/>
            <a:ext cx="11788198" cy="1"/>
          </a:xfrm>
          <a:prstGeom prst="line">
            <a:avLst/>
          </a:prstGeom>
          <a:ln w="12700">
            <a:solidFill>
              <a:srgbClr val="0C7A93"/>
            </a:solidFill>
            <a:miter lim="400000"/>
          </a:ln>
        </p:spPr>
        <p:txBody>
          <a:bodyPr lIns="0" tIns="0" rIns="0" bIns="0" anchor="ctr"/>
          <a:lstStyle/>
          <a:p>
            <a:pPr algn="ctr" defTabSz="475813">
              <a:defRPr sz="2400"/>
            </a:pPr>
            <a:endParaRPr sz="2400" kern="0">
              <a:solidFill>
                <a:sysClr val="windowText" lastClr="000000"/>
              </a:solidFill>
              <a:sym typeface="Helvetica Light"/>
            </a:endParaRPr>
          </a:p>
        </p:txBody>
      </p:sp>
      <p:sp>
        <p:nvSpPr>
          <p:cNvPr id="7" name="TextBox 6"/>
          <p:cNvSpPr txBox="1"/>
          <p:nvPr userDrawn="1"/>
        </p:nvSpPr>
        <p:spPr>
          <a:xfrm>
            <a:off x="10381543" y="6553381"/>
            <a:ext cx="1608560" cy="2374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1380" tIns="41380" rIns="41380" bIns="41380" numCol="1" spcCol="31026" rtlCol="0" anchor="b">
            <a:spAutoFit/>
          </a:bodyPr>
          <a:lstStyle/>
          <a:p>
            <a:pPr algn="r" defTabSz="475813" latinLnBrk="1" hangingPunct="0"/>
            <a:fld id="{2A0B2CE2-03F1-45AF-AD60-1C1929FF8C5A}" type="slidenum">
              <a:rPr lang="en-US" sz="1000" b="1" kern="0" smtClean="0">
                <a:solidFill>
                  <a:srgbClr val="0C7A93"/>
                </a:solidFill>
                <a:latin typeface="Arial" panose="020B0604020202020204" pitchFamily="34" charset="0"/>
                <a:cs typeface="Arial" panose="020B0604020202020204" pitchFamily="34" charset="0"/>
                <a:sym typeface="Helvetica Light"/>
              </a:rPr>
              <a:pPr algn="r" defTabSz="475813" latinLnBrk="1" hangingPunct="0"/>
              <a:t>‹#›</a:t>
            </a:fld>
            <a:endParaRPr lang="en-US" sz="1000" b="1" kern="0" dirty="0">
              <a:solidFill>
                <a:srgbClr val="0C7A93"/>
              </a:solidFill>
              <a:latin typeface="Arial" panose="020B0604020202020204" pitchFamily="34" charset="0"/>
              <a:cs typeface="Arial" panose="020B0604020202020204" pitchFamily="34" charset="0"/>
              <a:sym typeface="Helvetica Light"/>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5008" y="6414204"/>
            <a:ext cx="1684465" cy="322009"/>
          </a:xfrm>
          <a:prstGeom prst="rect">
            <a:avLst/>
          </a:prstGeom>
        </p:spPr>
      </p:pic>
      <p:sp>
        <p:nvSpPr>
          <p:cNvPr id="3" name="Footer Placeholder 2"/>
          <p:cNvSpPr>
            <a:spLocks noGrp="1"/>
          </p:cNvSpPr>
          <p:nvPr>
            <p:ph type="ftr" sz="quarter" idx="3"/>
          </p:nvPr>
        </p:nvSpPr>
        <p:spPr>
          <a:xfrm>
            <a:off x="4039196" y="6357049"/>
            <a:ext cx="4113609" cy="365001"/>
          </a:xfrm>
          <a:prstGeom prst="rect">
            <a:avLst/>
          </a:prstGeom>
        </p:spPr>
        <p:txBody>
          <a:bodyPr vert="horz" lIns="74480" tIns="37160" rIns="74480" bIns="37160" rtlCol="0" anchor="ctr"/>
          <a:lstStyle>
            <a:lvl1pPr algn="ctr">
              <a:defRPr sz="1000">
                <a:solidFill>
                  <a:schemeClr val="tx1">
                    <a:tint val="75000"/>
                  </a:schemeClr>
                </a:solidFill>
              </a:defRPr>
            </a:lvl1pPr>
          </a:lstStyle>
          <a:p>
            <a:pPr defTabSz="475813"/>
            <a:endParaRPr lang="en-US" kern="0">
              <a:solidFill>
                <a:srgbClr val="000000">
                  <a:tint val="75000"/>
                </a:srgbClr>
              </a:solidFill>
              <a:sym typeface="Helvetica Light"/>
            </a:endParaRPr>
          </a:p>
        </p:txBody>
      </p:sp>
    </p:spTree>
  </p:cSld>
  <p:clrMap bg1="lt1" tx1="dk1" bg2="lt2" tx2="dk2" accent1="accent1" accent2="accent2" accent3="accent3" accent4="accent4" accent5="accent5" accent6="accent6" hlink="hlink" folHlink="folHlink"/>
  <p:sldLayoutIdLst>
    <p:sldLayoutId id="2147483710" r:id="rId1"/>
  </p:sldLayoutIdLst>
  <p:transition spd="med"/>
  <p:timing>
    <p:tnLst>
      <p:par>
        <p:cTn id="1" dur="indefinite" restart="never" nodeType="tmRoot"/>
      </p:par>
    </p:tnLst>
  </p:timing>
  <p:hf hdr="0" ftr="0" dt="0"/>
  <p:txStyles>
    <p:titleStyle>
      <a:lvl1pPr algn="ctr" defTabSz="475813">
        <a:defRPr sz="3500" b="1" i="1">
          <a:solidFill>
            <a:schemeClr val="tx1">
              <a:lumMod val="75000"/>
              <a:lumOff val="25000"/>
            </a:schemeClr>
          </a:solidFill>
          <a:latin typeface="+mn-lt"/>
          <a:ea typeface="+mn-ea"/>
          <a:cs typeface="+mn-cs"/>
          <a:sym typeface="Helvetica Light"/>
        </a:defRPr>
      </a:lvl1pPr>
      <a:lvl2pPr indent="186175" algn="ctr" defTabSz="475813">
        <a:defRPr sz="6700">
          <a:latin typeface="+mn-lt"/>
          <a:ea typeface="+mn-ea"/>
          <a:cs typeface="+mn-cs"/>
          <a:sym typeface="Helvetica Light"/>
        </a:defRPr>
      </a:lvl2pPr>
      <a:lvl3pPr indent="372338" algn="ctr" defTabSz="475813">
        <a:defRPr sz="6700">
          <a:latin typeface="+mn-lt"/>
          <a:ea typeface="+mn-ea"/>
          <a:cs typeface="+mn-cs"/>
          <a:sym typeface="Helvetica Light"/>
        </a:defRPr>
      </a:lvl3pPr>
      <a:lvl4pPr indent="558565" algn="ctr" defTabSz="475813">
        <a:defRPr sz="6700">
          <a:latin typeface="+mn-lt"/>
          <a:ea typeface="+mn-ea"/>
          <a:cs typeface="+mn-cs"/>
          <a:sym typeface="Helvetica Light"/>
        </a:defRPr>
      </a:lvl4pPr>
      <a:lvl5pPr indent="744724" algn="ctr" defTabSz="475813">
        <a:defRPr sz="6700">
          <a:latin typeface="+mn-lt"/>
          <a:ea typeface="+mn-ea"/>
          <a:cs typeface="+mn-cs"/>
          <a:sym typeface="Helvetica Light"/>
        </a:defRPr>
      </a:lvl5pPr>
      <a:lvl6pPr indent="930906" algn="ctr" defTabSz="475813">
        <a:defRPr sz="6700">
          <a:latin typeface="+mn-lt"/>
          <a:ea typeface="+mn-ea"/>
          <a:cs typeface="+mn-cs"/>
          <a:sym typeface="Helvetica Light"/>
        </a:defRPr>
      </a:lvl6pPr>
      <a:lvl7pPr indent="1117097" algn="ctr" defTabSz="475813">
        <a:defRPr sz="6700">
          <a:latin typeface="+mn-lt"/>
          <a:ea typeface="+mn-ea"/>
          <a:cs typeface="+mn-cs"/>
          <a:sym typeface="Helvetica Light"/>
        </a:defRPr>
      </a:lvl7pPr>
      <a:lvl8pPr indent="1303281" algn="ctr" defTabSz="475813">
        <a:defRPr sz="6700">
          <a:latin typeface="+mn-lt"/>
          <a:ea typeface="+mn-ea"/>
          <a:cs typeface="+mn-cs"/>
          <a:sym typeface="Helvetica Light"/>
        </a:defRPr>
      </a:lvl8pPr>
      <a:lvl9pPr indent="1489457" algn="ctr" defTabSz="475813">
        <a:defRPr sz="6700">
          <a:latin typeface="+mn-lt"/>
          <a:ea typeface="+mn-ea"/>
          <a:cs typeface="+mn-cs"/>
          <a:sym typeface="Helvetica Light"/>
        </a:defRPr>
      </a:lvl9pPr>
    </p:titleStyle>
    <p:bodyStyle>
      <a:lvl1pPr marL="362026" indent="-362026" defTabSz="475813">
        <a:spcBef>
          <a:spcPts val="3515"/>
        </a:spcBef>
        <a:buSzPct val="75000"/>
        <a:buChar char="•"/>
        <a:defRPr sz="1800">
          <a:solidFill>
            <a:schemeClr val="tx1">
              <a:lumMod val="75000"/>
              <a:lumOff val="25000"/>
            </a:schemeClr>
          </a:solidFill>
          <a:latin typeface="+mn-lt"/>
          <a:ea typeface="+mn-ea"/>
          <a:cs typeface="+mn-cs"/>
          <a:sym typeface="Helvetica Light"/>
        </a:defRPr>
      </a:lvl1pPr>
      <a:lvl2pPr marL="724055" indent="-362026" defTabSz="475813">
        <a:spcBef>
          <a:spcPts val="3515"/>
        </a:spcBef>
        <a:buSzPct val="75000"/>
        <a:buChar char="•"/>
        <a:defRPr sz="1800">
          <a:solidFill>
            <a:schemeClr val="tx1">
              <a:lumMod val="75000"/>
              <a:lumOff val="25000"/>
            </a:schemeClr>
          </a:solidFill>
          <a:latin typeface="+mn-lt"/>
          <a:ea typeface="+mn-ea"/>
          <a:cs typeface="+mn-cs"/>
          <a:sym typeface="Helvetica Light"/>
        </a:defRPr>
      </a:lvl2pPr>
      <a:lvl3pPr marL="1086054" indent="-362026" defTabSz="475813">
        <a:spcBef>
          <a:spcPts val="3515"/>
        </a:spcBef>
        <a:buSzPct val="75000"/>
        <a:buChar char="•"/>
        <a:defRPr sz="1800">
          <a:solidFill>
            <a:schemeClr val="tx1">
              <a:lumMod val="75000"/>
              <a:lumOff val="25000"/>
            </a:schemeClr>
          </a:solidFill>
          <a:latin typeface="+mn-lt"/>
          <a:ea typeface="+mn-ea"/>
          <a:cs typeface="+mn-cs"/>
          <a:sym typeface="Helvetica Light"/>
        </a:defRPr>
      </a:lvl3pPr>
      <a:lvl4pPr marL="1448081" indent="-362026" defTabSz="475813">
        <a:spcBef>
          <a:spcPts val="3515"/>
        </a:spcBef>
        <a:buSzPct val="75000"/>
        <a:buChar char="•"/>
        <a:defRPr sz="1800">
          <a:solidFill>
            <a:schemeClr val="tx1">
              <a:lumMod val="75000"/>
              <a:lumOff val="25000"/>
            </a:schemeClr>
          </a:solidFill>
          <a:latin typeface="+mn-lt"/>
          <a:ea typeface="+mn-ea"/>
          <a:cs typeface="+mn-cs"/>
          <a:sym typeface="Helvetica Light"/>
        </a:defRPr>
      </a:lvl4pPr>
      <a:lvl5pPr marL="1810104" indent="-362026" defTabSz="475813">
        <a:spcBef>
          <a:spcPts val="3515"/>
        </a:spcBef>
        <a:buSzPct val="75000"/>
        <a:buChar char="•"/>
        <a:defRPr sz="1800">
          <a:solidFill>
            <a:schemeClr val="tx1">
              <a:lumMod val="75000"/>
              <a:lumOff val="25000"/>
            </a:schemeClr>
          </a:solidFill>
          <a:latin typeface="+mn-lt"/>
          <a:ea typeface="+mn-ea"/>
          <a:cs typeface="+mn-cs"/>
          <a:sym typeface="Helvetica Light"/>
        </a:defRPr>
      </a:lvl5pPr>
      <a:lvl6pPr marL="2172119" indent="-362026" defTabSz="475813">
        <a:spcBef>
          <a:spcPts val="3515"/>
        </a:spcBef>
        <a:buSzPct val="75000"/>
        <a:buChar char="•"/>
        <a:defRPr sz="3000">
          <a:latin typeface="+mn-lt"/>
          <a:ea typeface="+mn-ea"/>
          <a:cs typeface="+mn-cs"/>
          <a:sym typeface="Helvetica Light"/>
        </a:defRPr>
      </a:lvl6pPr>
      <a:lvl7pPr marL="2534156" indent="-362026" defTabSz="475813">
        <a:spcBef>
          <a:spcPts val="3515"/>
        </a:spcBef>
        <a:buSzPct val="75000"/>
        <a:buChar char="•"/>
        <a:defRPr sz="3000">
          <a:latin typeface="+mn-lt"/>
          <a:ea typeface="+mn-ea"/>
          <a:cs typeface="+mn-cs"/>
          <a:sym typeface="Helvetica Light"/>
        </a:defRPr>
      </a:lvl7pPr>
      <a:lvl8pPr marL="2896167" indent="-362026" defTabSz="475813">
        <a:spcBef>
          <a:spcPts val="3515"/>
        </a:spcBef>
        <a:buSzPct val="75000"/>
        <a:buChar char="•"/>
        <a:defRPr sz="3000">
          <a:latin typeface="+mn-lt"/>
          <a:ea typeface="+mn-ea"/>
          <a:cs typeface="+mn-cs"/>
          <a:sym typeface="Helvetica Light"/>
        </a:defRPr>
      </a:lvl8pPr>
      <a:lvl9pPr marL="3258192" indent="-362026" defTabSz="475813">
        <a:spcBef>
          <a:spcPts val="3515"/>
        </a:spcBef>
        <a:buSzPct val="75000"/>
        <a:buChar char="•"/>
        <a:defRPr sz="3000">
          <a:latin typeface="+mn-lt"/>
          <a:ea typeface="+mn-ea"/>
          <a:cs typeface="+mn-cs"/>
          <a:sym typeface="Helvetica Light"/>
        </a:defRPr>
      </a:lvl9pPr>
    </p:bodyStyle>
    <p:otherStyle>
      <a:lvl1pPr algn="ctr" defTabSz="475813">
        <a:defRPr>
          <a:solidFill>
            <a:schemeClr val="tx1"/>
          </a:solidFill>
          <a:latin typeface="+mn-lt"/>
          <a:ea typeface="+mn-ea"/>
          <a:cs typeface="+mn-cs"/>
          <a:sym typeface="Helvetica Light"/>
        </a:defRPr>
      </a:lvl1pPr>
      <a:lvl2pPr indent="186175" algn="ctr" defTabSz="475813">
        <a:defRPr>
          <a:solidFill>
            <a:schemeClr val="tx1"/>
          </a:solidFill>
          <a:latin typeface="+mn-lt"/>
          <a:ea typeface="+mn-ea"/>
          <a:cs typeface="+mn-cs"/>
          <a:sym typeface="Helvetica Light"/>
        </a:defRPr>
      </a:lvl2pPr>
      <a:lvl3pPr indent="372338" algn="ctr" defTabSz="475813">
        <a:defRPr>
          <a:solidFill>
            <a:schemeClr val="tx1"/>
          </a:solidFill>
          <a:latin typeface="+mn-lt"/>
          <a:ea typeface="+mn-ea"/>
          <a:cs typeface="+mn-cs"/>
          <a:sym typeface="Helvetica Light"/>
        </a:defRPr>
      </a:lvl3pPr>
      <a:lvl4pPr indent="558565" algn="ctr" defTabSz="475813">
        <a:defRPr>
          <a:solidFill>
            <a:schemeClr val="tx1"/>
          </a:solidFill>
          <a:latin typeface="+mn-lt"/>
          <a:ea typeface="+mn-ea"/>
          <a:cs typeface="+mn-cs"/>
          <a:sym typeface="Helvetica Light"/>
        </a:defRPr>
      </a:lvl4pPr>
      <a:lvl5pPr indent="744724" algn="ctr" defTabSz="475813">
        <a:defRPr>
          <a:solidFill>
            <a:schemeClr val="tx1"/>
          </a:solidFill>
          <a:latin typeface="+mn-lt"/>
          <a:ea typeface="+mn-ea"/>
          <a:cs typeface="+mn-cs"/>
          <a:sym typeface="Helvetica Light"/>
        </a:defRPr>
      </a:lvl5pPr>
      <a:lvl6pPr indent="930906" algn="ctr" defTabSz="475813">
        <a:defRPr>
          <a:solidFill>
            <a:schemeClr val="tx1"/>
          </a:solidFill>
          <a:latin typeface="+mn-lt"/>
          <a:ea typeface="+mn-ea"/>
          <a:cs typeface="+mn-cs"/>
          <a:sym typeface="Helvetica Light"/>
        </a:defRPr>
      </a:lvl6pPr>
      <a:lvl7pPr indent="1117097" algn="ctr" defTabSz="475813">
        <a:defRPr>
          <a:solidFill>
            <a:schemeClr val="tx1"/>
          </a:solidFill>
          <a:latin typeface="+mn-lt"/>
          <a:ea typeface="+mn-ea"/>
          <a:cs typeface="+mn-cs"/>
          <a:sym typeface="Helvetica Light"/>
        </a:defRPr>
      </a:lvl7pPr>
      <a:lvl8pPr indent="1303281" algn="ctr" defTabSz="475813">
        <a:defRPr>
          <a:solidFill>
            <a:schemeClr val="tx1"/>
          </a:solidFill>
          <a:latin typeface="+mn-lt"/>
          <a:ea typeface="+mn-ea"/>
          <a:cs typeface="+mn-cs"/>
          <a:sym typeface="Helvetica Light"/>
        </a:defRPr>
      </a:lvl8pPr>
      <a:lvl9pPr indent="1489457" algn="ctr" defTabSz="475813">
        <a:defRPr>
          <a:solidFill>
            <a:schemeClr val="tx1"/>
          </a:solidFill>
          <a:latin typeface="+mn-lt"/>
          <a:ea typeface="+mn-ea"/>
          <a:cs typeface="+mn-cs"/>
          <a:sym typeface="Helvetica Light"/>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0"/>
          <p:cNvSpPr/>
          <p:nvPr userDrawn="1"/>
        </p:nvSpPr>
        <p:spPr>
          <a:xfrm flipV="1">
            <a:off x="201901" y="6340303"/>
            <a:ext cx="11788198" cy="1"/>
          </a:xfrm>
          <a:prstGeom prst="line">
            <a:avLst/>
          </a:prstGeom>
          <a:ln w="12700">
            <a:solidFill>
              <a:srgbClr val="0C7A93"/>
            </a:solidFill>
            <a:miter lim="400000"/>
          </a:ln>
        </p:spPr>
        <p:txBody>
          <a:bodyPr lIns="0" tIns="0" rIns="0" bIns="0" anchor="ctr"/>
          <a:lstStyle/>
          <a:p>
            <a:pPr algn="ctr" defTabSz="475984">
              <a:defRPr sz="2400"/>
            </a:pPr>
            <a:endParaRPr sz="2400" kern="0">
              <a:solidFill>
                <a:sysClr val="windowText" lastClr="000000"/>
              </a:solidFill>
              <a:sym typeface="Helvetica Light"/>
            </a:endParaRPr>
          </a:p>
        </p:txBody>
      </p:sp>
      <p:sp>
        <p:nvSpPr>
          <p:cNvPr id="4" name="Shape 22"/>
          <p:cNvSpPr/>
          <p:nvPr userDrawn="1"/>
        </p:nvSpPr>
        <p:spPr>
          <a:xfrm flipV="1">
            <a:off x="201901" y="214537"/>
            <a:ext cx="11788198" cy="1"/>
          </a:xfrm>
          <a:prstGeom prst="line">
            <a:avLst/>
          </a:prstGeom>
          <a:ln w="12700">
            <a:solidFill>
              <a:srgbClr val="0C7A93"/>
            </a:solidFill>
            <a:miter lim="400000"/>
          </a:ln>
        </p:spPr>
        <p:txBody>
          <a:bodyPr lIns="0" tIns="0" rIns="0" bIns="0" anchor="ctr"/>
          <a:lstStyle/>
          <a:p>
            <a:pPr algn="ctr" defTabSz="475984">
              <a:defRPr sz="2400"/>
            </a:pPr>
            <a:endParaRPr sz="2400" kern="0">
              <a:solidFill>
                <a:sysClr val="windowText" lastClr="000000"/>
              </a:solidFill>
              <a:sym typeface="Helvetica Light"/>
            </a:endParaRPr>
          </a:p>
        </p:txBody>
      </p:sp>
      <p:sp>
        <p:nvSpPr>
          <p:cNvPr id="7" name="TextBox 6"/>
          <p:cNvSpPr txBox="1"/>
          <p:nvPr userDrawn="1"/>
        </p:nvSpPr>
        <p:spPr>
          <a:xfrm>
            <a:off x="10381543" y="6553348"/>
            <a:ext cx="1608560" cy="23748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1395" tIns="41395" rIns="41395" bIns="41395" numCol="1" spcCol="31038" rtlCol="0" anchor="b">
            <a:spAutoFit/>
          </a:bodyPr>
          <a:lstStyle/>
          <a:p>
            <a:pPr algn="r" defTabSz="475984" latinLnBrk="1" hangingPunct="0"/>
            <a:fld id="{2A0B2CE2-03F1-45AF-AD60-1C1929FF8C5A}" type="slidenum">
              <a:rPr lang="en-US" sz="1000" b="1" kern="0" smtClean="0">
                <a:solidFill>
                  <a:srgbClr val="0C7A93"/>
                </a:solidFill>
                <a:latin typeface="Arial" panose="020B0604020202020204" pitchFamily="34" charset="0"/>
                <a:cs typeface="Arial" panose="020B0604020202020204" pitchFamily="34" charset="0"/>
                <a:sym typeface="Helvetica Light"/>
              </a:rPr>
              <a:pPr algn="r" defTabSz="475984" latinLnBrk="1" hangingPunct="0"/>
              <a:t>‹#›</a:t>
            </a:fld>
            <a:endParaRPr lang="en-US" sz="1000" b="1" kern="0" dirty="0">
              <a:solidFill>
                <a:srgbClr val="0C7A93"/>
              </a:solidFill>
              <a:latin typeface="Arial" panose="020B0604020202020204" pitchFamily="34" charset="0"/>
              <a:cs typeface="Arial" panose="020B0604020202020204" pitchFamily="34" charset="0"/>
              <a:sym typeface="Helvetica Light"/>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5005" y="6414204"/>
            <a:ext cx="1684465" cy="322009"/>
          </a:xfrm>
          <a:prstGeom prst="rect">
            <a:avLst/>
          </a:prstGeom>
        </p:spPr>
      </p:pic>
      <p:sp>
        <p:nvSpPr>
          <p:cNvPr id="3" name="Footer Placeholder 2"/>
          <p:cNvSpPr>
            <a:spLocks noGrp="1"/>
          </p:cNvSpPr>
          <p:nvPr>
            <p:ph type="ftr" sz="quarter" idx="3"/>
          </p:nvPr>
        </p:nvSpPr>
        <p:spPr>
          <a:xfrm>
            <a:off x="4039196" y="6357046"/>
            <a:ext cx="4113609" cy="365001"/>
          </a:xfrm>
          <a:prstGeom prst="rect">
            <a:avLst/>
          </a:prstGeom>
        </p:spPr>
        <p:txBody>
          <a:bodyPr vert="horz" lIns="74507" tIns="37175" rIns="74507" bIns="37175" rtlCol="0" anchor="ctr"/>
          <a:lstStyle>
            <a:lvl1pPr algn="ctr">
              <a:defRPr sz="1000">
                <a:solidFill>
                  <a:schemeClr val="tx1">
                    <a:tint val="75000"/>
                  </a:schemeClr>
                </a:solidFill>
              </a:defRPr>
            </a:lvl1pPr>
          </a:lstStyle>
          <a:p>
            <a:pPr defTabSz="475984"/>
            <a:endParaRPr lang="en-US" kern="0">
              <a:solidFill>
                <a:srgbClr val="000000">
                  <a:tint val="75000"/>
                </a:srgbClr>
              </a:solidFill>
              <a:sym typeface="Helvetica Light"/>
            </a:endParaRPr>
          </a:p>
        </p:txBody>
      </p:sp>
    </p:spTree>
  </p:cSld>
  <p:clrMap bg1="lt1" tx1="dk1" bg2="lt2" tx2="dk2" accent1="accent1" accent2="accent2" accent3="accent3" accent4="accent4" accent5="accent5" accent6="accent6" hlink="hlink" folHlink="folHlink"/>
  <p:sldLayoutIdLst>
    <p:sldLayoutId id="2147483712" r:id="rId1"/>
  </p:sldLayoutIdLst>
  <p:transition spd="med"/>
  <p:timing>
    <p:tnLst>
      <p:par>
        <p:cTn id="1" dur="indefinite" restart="never" nodeType="tmRoot"/>
      </p:par>
    </p:tnLst>
  </p:timing>
  <p:hf hdr="0" ftr="0" dt="0"/>
  <p:txStyles>
    <p:titleStyle>
      <a:lvl1pPr algn="ctr" defTabSz="475984">
        <a:defRPr sz="3500" b="1" i="1">
          <a:solidFill>
            <a:schemeClr val="tx1">
              <a:lumMod val="75000"/>
              <a:lumOff val="25000"/>
            </a:schemeClr>
          </a:solidFill>
          <a:latin typeface="+mn-lt"/>
          <a:ea typeface="+mn-ea"/>
          <a:cs typeface="+mn-cs"/>
          <a:sym typeface="Helvetica Light"/>
        </a:defRPr>
      </a:lvl1pPr>
      <a:lvl2pPr indent="186242" algn="ctr" defTabSz="475984">
        <a:defRPr sz="6700">
          <a:latin typeface="+mn-lt"/>
          <a:ea typeface="+mn-ea"/>
          <a:cs typeface="+mn-cs"/>
          <a:sym typeface="Helvetica Light"/>
        </a:defRPr>
      </a:lvl2pPr>
      <a:lvl3pPr indent="372472" algn="ctr" defTabSz="475984">
        <a:defRPr sz="6700">
          <a:latin typeface="+mn-lt"/>
          <a:ea typeface="+mn-ea"/>
          <a:cs typeface="+mn-cs"/>
          <a:sym typeface="Helvetica Light"/>
        </a:defRPr>
      </a:lvl3pPr>
      <a:lvl4pPr indent="558766" algn="ctr" defTabSz="475984">
        <a:defRPr sz="6700">
          <a:latin typeface="+mn-lt"/>
          <a:ea typeface="+mn-ea"/>
          <a:cs typeface="+mn-cs"/>
          <a:sym typeface="Helvetica Light"/>
        </a:defRPr>
      </a:lvl4pPr>
      <a:lvl5pPr indent="744992" algn="ctr" defTabSz="475984">
        <a:defRPr sz="6700">
          <a:latin typeface="+mn-lt"/>
          <a:ea typeface="+mn-ea"/>
          <a:cs typeface="+mn-cs"/>
          <a:sym typeface="Helvetica Light"/>
        </a:defRPr>
      </a:lvl5pPr>
      <a:lvl6pPr indent="931241" algn="ctr" defTabSz="475984">
        <a:defRPr sz="6700">
          <a:latin typeface="+mn-lt"/>
          <a:ea typeface="+mn-ea"/>
          <a:cs typeface="+mn-cs"/>
          <a:sym typeface="Helvetica Light"/>
        </a:defRPr>
      </a:lvl6pPr>
      <a:lvl7pPr indent="1117499" algn="ctr" defTabSz="475984">
        <a:defRPr sz="6700">
          <a:latin typeface="+mn-lt"/>
          <a:ea typeface="+mn-ea"/>
          <a:cs typeface="+mn-cs"/>
          <a:sym typeface="Helvetica Light"/>
        </a:defRPr>
      </a:lvl7pPr>
      <a:lvl8pPr indent="1303749" algn="ctr" defTabSz="475984">
        <a:defRPr sz="6700">
          <a:latin typeface="+mn-lt"/>
          <a:ea typeface="+mn-ea"/>
          <a:cs typeface="+mn-cs"/>
          <a:sym typeface="Helvetica Light"/>
        </a:defRPr>
      </a:lvl8pPr>
      <a:lvl9pPr indent="1489992" algn="ctr" defTabSz="475984">
        <a:defRPr sz="6700">
          <a:latin typeface="+mn-lt"/>
          <a:ea typeface="+mn-ea"/>
          <a:cs typeface="+mn-cs"/>
          <a:sym typeface="Helvetica Light"/>
        </a:defRPr>
      </a:lvl9pPr>
    </p:titleStyle>
    <p:bodyStyle>
      <a:lvl1pPr marL="362156" indent="-362156" defTabSz="475984">
        <a:spcBef>
          <a:spcPts val="3515"/>
        </a:spcBef>
        <a:buSzPct val="75000"/>
        <a:buChar char="•"/>
        <a:defRPr sz="1800">
          <a:solidFill>
            <a:schemeClr val="tx1">
              <a:lumMod val="75000"/>
              <a:lumOff val="25000"/>
            </a:schemeClr>
          </a:solidFill>
          <a:latin typeface="+mn-lt"/>
          <a:ea typeface="+mn-ea"/>
          <a:cs typeface="+mn-cs"/>
          <a:sym typeface="Helvetica Light"/>
        </a:defRPr>
      </a:lvl1pPr>
      <a:lvl2pPr marL="724316" indent="-362156" defTabSz="475984">
        <a:spcBef>
          <a:spcPts val="3515"/>
        </a:spcBef>
        <a:buSzPct val="75000"/>
        <a:buChar char="•"/>
        <a:defRPr sz="1800">
          <a:solidFill>
            <a:schemeClr val="tx1">
              <a:lumMod val="75000"/>
              <a:lumOff val="25000"/>
            </a:schemeClr>
          </a:solidFill>
          <a:latin typeface="+mn-lt"/>
          <a:ea typeface="+mn-ea"/>
          <a:cs typeface="+mn-cs"/>
          <a:sym typeface="Helvetica Light"/>
        </a:defRPr>
      </a:lvl2pPr>
      <a:lvl3pPr marL="1086444" indent="-362156" defTabSz="475984">
        <a:spcBef>
          <a:spcPts val="3515"/>
        </a:spcBef>
        <a:buSzPct val="75000"/>
        <a:buChar char="•"/>
        <a:defRPr sz="1800">
          <a:solidFill>
            <a:schemeClr val="tx1">
              <a:lumMod val="75000"/>
              <a:lumOff val="25000"/>
            </a:schemeClr>
          </a:solidFill>
          <a:latin typeface="+mn-lt"/>
          <a:ea typeface="+mn-ea"/>
          <a:cs typeface="+mn-cs"/>
          <a:sym typeface="Helvetica Light"/>
        </a:defRPr>
      </a:lvl3pPr>
      <a:lvl4pPr marL="1448602" indent="-362156" defTabSz="475984">
        <a:spcBef>
          <a:spcPts val="3515"/>
        </a:spcBef>
        <a:buSzPct val="75000"/>
        <a:buChar char="•"/>
        <a:defRPr sz="1800">
          <a:solidFill>
            <a:schemeClr val="tx1">
              <a:lumMod val="75000"/>
              <a:lumOff val="25000"/>
            </a:schemeClr>
          </a:solidFill>
          <a:latin typeface="+mn-lt"/>
          <a:ea typeface="+mn-ea"/>
          <a:cs typeface="+mn-cs"/>
          <a:sym typeface="Helvetica Light"/>
        </a:defRPr>
      </a:lvl4pPr>
      <a:lvl5pPr marL="1810754" indent="-362156" defTabSz="475984">
        <a:spcBef>
          <a:spcPts val="3515"/>
        </a:spcBef>
        <a:buSzPct val="75000"/>
        <a:buChar char="•"/>
        <a:defRPr sz="1800">
          <a:solidFill>
            <a:schemeClr val="tx1">
              <a:lumMod val="75000"/>
              <a:lumOff val="25000"/>
            </a:schemeClr>
          </a:solidFill>
          <a:latin typeface="+mn-lt"/>
          <a:ea typeface="+mn-ea"/>
          <a:cs typeface="+mn-cs"/>
          <a:sym typeface="Helvetica Light"/>
        </a:defRPr>
      </a:lvl5pPr>
      <a:lvl6pPr marL="2172900" indent="-362156" defTabSz="475984">
        <a:spcBef>
          <a:spcPts val="3515"/>
        </a:spcBef>
        <a:buSzPct val="75000"/>
        <a:buChar char="•"/>
        <a:defRPr sz="3000">
          <a:latin typeface="+mn-lt"/>
          <a:ea typeface="+mn-ea"/>
          <a:cs typeface="+mn-cs"/>
          <a:sym typeface="Helvetica Light"/>
        </a:defRPr>
      </a:lvl6pPr>
      <a:lvl7pPr marL="2535065" indent="-362156" defTabSz="475984">
        <a:spcBef>
          <a:spcPts val="3515"/>
        </a:spcBef>
        <a:buSzPct val="75000"/>
        <a:buChar char="•"/>
        <a:defRPr sz="3000">
          <a:latin typeface="+mn-lt"/>
          <a:ea typeface="+mn-ea"/>
          <a:cs typeface="+mn-cs"/>
          <a:sym typeface="Helvetica Light"/>
        </a:defRPr>
      </a:lvl7pPr>
      <a:lvl8pPr marL="2897208" indent="-362156" defTabSz="475984">
        <a:spcBef>
          <a:spcPts val="3515"/>
        </a:spcBef>
        <a:buSzPct val="75000"/>
        <a:buChar char="•"/>
        <a:defRPr sz="3000">
          <a:latin typeface="+mn-lt"/>
          <a:ea typeface="+mn-ea"/>
          <a:cs typeface="+mn-cs"/>
          <a:sym typeface="Helvetica Light"/>
        </a:defRPr>
      </a:lvl8pPr>
      <a:lvl9pPr marL="3259363" indent="-362156" defTabSz="475984">
        <a:spcBef>
          <a:spcPts val="3515"/>
        </a:spcBef>
        <a:buSzPct val="75000"/>
        <a:buChar char="•"/>
        <a:defRPr sz="3000">
          <a:latin typeface="+mn-lt"/>
          <a:ea typeface="+mn-ea"/>
          <a:cs typeface="+mn-cs"/>
          <a:sym typeface="Helvetica Light"/>
        </a:defRPr>
      </a:lvl9pPr>
    </p:bodyStyle>
    <p:otherStyle>
      <a:lvl1pPr algn="ctr" defTabSz="475984">
        <a:defRPr>
          <a:solidFill>
            <a:schemeClr val="tx1"/>
          </a:solidFill>
          <a:latin typeface="+mn-lt"/>
          <a:ea typeface="+mn-ea"/>
          <a:cs typeface="+mn-cs"/>
          <a:sym typeface="Helvetica Light"/>
        </a:defRPr>
      </a:lvl1pPr>
      <a:lvl2pPr indent="186242" algn="ctr" defTabSz="475984">
        <a:defRPr>
          <a:solidFill>
            <a:schemeClr val="tx1"/>
          </a:solidFill>
          <a:latin typeface="+mn-lt"/>
          <a:ea typeface="+mn-ea"/>
          <a:cs typeface="+mn-cs"/>
          <a:sym typeface="Helvetica Light"/>
        </a:defRPr>
      </a:lvl2pPr>
      <a:lvl3pPr indent="372472" algn="ctr" defTabSz="475984">
        <a:defRPr>
          <a:solidFill>
            <a:schemeClr val="tx1"/>
          </a:solidFill>
          <a:latin typeface="+mn-lt"/>
          <a:ea typeface="+mn-ea"/>
          <a:cs typeface="+mn-cs"/>
          <a:sym typeface="Helvetica Light"/>
        </a:defRPr>
      </a:lvl3pPr>
      <a:lvl4pPr indent="558766" algn="ctr" defTabSz="475984">
        <a:defRPr>
          <a:solidFill>
            <a:schemeClr val="tx1"/>
          </a:solidFill>
          <a:latin typeface="+mn-lt"/>
          <a:ea typeface="+mn-ea"/>
          <a:cs typeface="+mn-cs"/>
          <a:sym typeface="Helvetica Light"/>
        </a:defRPr>
      </a:lvl4pPr>
      <a:lvl5pPr indent="744992" algn="ctr" defTabSz="475984">
        <a:defRPr>
          <a:solidFill>
            <a:schemeClr val="tx1"/>
          </a:solidFill>
          <a:latin typeface="+mn-lt"/>
          <a:ea typeface="+mn-ea"/>
          <a:cs typeface="+mn-cs"/>
          <a:sym typeface="Helvetica Light"/>
        </a:defRPr>
      </a:lvl5pPr>
      <a:lvl6pPr indent="931241" algn="ctr" defTabSz="475984">
        <a:defRPr>
          <a:solidFill>
            <a:schemeClr val="tx1"/>
          </a:solidFill>
          <a:latin typeface="+mn-lt"/>
          <a:ea typeface="+mn-ea"/>
          <a:cs typeface="+mn-cs"/>
          <a:sym typeface="Helvetica Light"/>
        </a:defRPr>
      </a:lvl6pPr>
      <a:lvl7pPr indent="1117499" algn="ctr" defTabSz="475984">
        <a:defRPr>
          <a:solidFill>
            <a:schemeClr val="tx1"/>
          </a:solidFill>
          <a:latin typeface="+mn-lt"/>
          <a:ea typeface="+mn-ea"/>
          <a:cs typeface="+mn-cs"/>
          <a:sym typeface="Helvetica Light"/>
        </a:defRPr>
      </a:lvl7pPr>
      <a:lvl8pPr indent="1303749" algn="ctr" defTabSz="475984">
        <a:defRPr>
          <a:solidFill>
            <a:schemeClr val="tx1"/>
          </a:solidFill>
          <a:latin typeface="+mn-lt"/>
          <a:ea typeface="+mn-ea"/>
          <a:cs typeface="+mn-cs"/>
          <a:sym typeface="Helvetica Light"/>
        </a:defRPr>
      </a:lvl8pPr>
      <a:lvl9pPr indent="1489992" algn="ctr" defTabSz="475984">
        <a:defRPr>
          <a:solidFill>
            <a:schemeClr val="tx1"/>
          </a:solidFill>
          <a:latin typeface="+mn-lt"/>
          <a:ea typeface="+mn-ea"/>
          <a:cs typeface="+mn-cs"/>
          <a:sym typeface="Helvetica Light"/>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0"/>
          <p:cNvSpPr/>
          <p:nvPr userDrawn="1"/>
        </p:nvSpPr>
        <p:spPr>
          <a:xfrm flipV="1">
            <a:off x="201901" y="6340299"/>
            <a:ext cx="11788198" cy="1"/>
          </a:xfrm>
          <a:prstGeom prst="line">
            <a:avLst/>
          </a:prstGeom>
          <a:ln w="12700">
            <a:solidFill>
              <a:srgbClr val="0C7A93"/>
            </a:solidFill>
            <a:miter lim="400000"/>
          </a:ln>
        </p:spPr>
        <p:txBody>
          <a:bodyPr lIns="0" tIns="0" rIns="0" bIns="0" anchor="ctr"/>
          <a:lstStyle/>
          <a:p>
            <a:pPr algn="ctr" defTabSz="476212">
              <a:defRPr sz="2400"/>
            </a:pPr>
            <a:endParaRPr sz="2400" kern="0">
              <a:solidFill>
                <a:sysClr val="windowText" lastClr="000000"/>
              </a:solidFill>
              <a:sym typeface="Helvetica Light"/>
            </a:endParaRPr>
          </a:p>
        </p:txBody>
      </p:sp>
      <p:sp>
        <p:nvSpPr>
          <p:cNvPr id="4" name="Shape 22"/>
          <p:cNvSpPr/>
          <p:nvPr userDrawn="1"/>
        </p:nvSpPr>
        <p:spPr>
          <a:xfrm flipV="1">
            <a:off x="201901" y="214533"/>
            <a:ext cx="11788198" cy="1"/>
          </a:xfrm>
          <a:prstGeom prst="line">
            <a:avLst/>
          </a:prstGeom>
          <a:ln w="12700">
            <a:solidFill>
              <a:srgbClr val="0C7A93"/>
            </a:solidFill>
            <a:miter lim="400000"/>
          </a:ln>
        </p:spPr>
        <p:txBody>
          <a:bodyPr lIns="0" tIns="0" rIns="0" bIns="0" anchor="ctr"/>
          <a:lstStyle/>
          <a:p>
            <a:pPr algn="ctr" defTabSz="476212">
              <a:defRPr sz="2400"/>
            </a:pPr>
            <a:endParaRPr sz="2400" kern="0">
              <a:solidFill>
                <a:sysClr val="windowText" lastClr="000000"/>
              </a:solidFill>
              <a:sym typeface="Helvetica Light"/>
            </a:endParaRPr>
          </a:p>
        </p:txBody>
      </p:sp>
      <p:sp>
        <p:nvSpPr>
          <p:cNvPr id="7" name="TextBox 6"/>
          <p:cNvSpPr txBox="1"/>
          <p:nvPr userDrawn="1"/>
        </p:nvSpPr>
        <p:spPr>
          <a:xfrm>
            <a:off x="10381543" y="6553308"/>
            <a:ext cx="1608560" cy="2375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1415" tIns="41415" rIns="41415" bIns="41415" numCol="1" spcCol="31052" rtlCol="0" anchor="b">
            <a:spAutoFit/>
          </a:bodyPr>
          <a:lstStyle/>
          <a:p>
            <a:pPr algn="r" defTabSz="476212" latinLnBrk="1" hangingPunct="0"/>
            <a:fld id="{2A0B2CE2-03F1-45AF-AD60-1C1929FF8C5A}" type="slidenum">
              <a:rPr lang="en-US" sz="1000" b="1" kern="0" smtClean="0">
                <a:solidFill>
                  <a:srgbClr val="0C7A93"/>
                </a:solidFill>
                <a:latin typeface="Arial" panose="020B0604020202020204" pitchFamily="34" charset="0"/>
                <a:cs typeface="Arial" panose="020B0604020202020204" pitchFamily="34" charset="0"/>
                <a:sym typeface="Helvetica Light"/>
              </a:rPr>
              <a:pPr algn="r" defTabSz="476212" latinLnBrk="1" hangingPunct="0"/>
              <a:t>‹#›</a:t>
            </a:fld>
            <a:endParaRPr lang="en-US" sz="1000" b="1" kern="0" dirty="0">
              <a:solidFill>
                <a:srgbClr val="0C7A93"/>
              </a:solidFill>
              <a:latin typeface="Arial" panose="020B0604020202020204" pitchFamily="34" charset="0"/>
              <a:cs typeface="Arial" panose="020B0604020202020204" pitchFamily="34" charset="0"/>
              <a:sym typeface="Helvetica Light"/>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5001" y="6414204"/>
            <a:ext cx="1684465" cy="322009"/>
          </a:xfrm>
          <a:prstGeom prst="rect">
            <a:avLst/>
          </a:prstGeom>
        </p:spPr>
      </p:pic>
      <p:sp>
        <p:nvSpPr>
          <p:cNvPr id="3" name="Footer Placeholder 2"/>
          <p:cNvSpPr>
            <a:spLocks noGrp="1"/>
          </p:cNvSpPr>
          <p:nvPr>
            <p:ph type="ftr" sz="quarter" idx="3"/>
          </p:nvPr>
        </p:nvSpPr>
        <p:spPr>
          <a:xfrm>
            <a:off x="4039196" y="6357042"/>
            <a:ext cx="4113609" cy="365001"/>
          </a:xfrm>
          <a:prstGeom prst="rect">
            <a:avLst/>
          </a:prstGeom>
        </p:spPr>
        <p:txBody>
          <a:bodyPr vert="horz" lIns="74543" tIns="37194" rIns="74543" bIns="37194" rtlCol="0" anchor="ctr"/>
          <a:lstStyle>
            <a:lvl1pPr algn="ctr">
              <a:defRPr sz="1000">
                <a:solidFill>
                  <a:schemeClr val="tx1">
                    <a:tint val="75000"/>
                  </a:schemeClr>
                </a:solidFill>
              </a:defRPr>
            </a:lvl1pPr>
          </a:lstStyle>
          <a:p>
            <a:pPr defTabSz="476212"/>
            <a:endParaRPr lang="en-US" kern="0">
              <a:solidFill>
                <a:srgbClr val="000000">
                  <a:tint val="75000"/>
                </a:srgbClr>
              </a:solidFill>
              <a:sym typeface="Helvetica Light"/>
            </a:endParaRPr>
          </a:p>
        </p:txBody>
      </p:sp>
    </p:spTree>
  </p:cSld>
  <p:clrMap bg1="lt1" tx1="dk1" bg2="lt2" tx2="dk2" accent1="accent1" accent2="accent2" accent3="accent3" accent4="accent4" accent5="accent5" accent6="accent6" hlink="hlink" folHlink="folHlink"/>
  <p:sldLayoutIdLst>
    <p:sldLayoutId id="2147483714" r:id="rId1"/>
  </p:sldLayoutIdLst>
  <p:transition spd="med"/>
  <p:timing>
    <p:tnLst>
      <p:par>
        <p:cTn id="1" dur="indefinite" restart="never" nodeType="tmRoot"/>
      </p:par>
    </p:tnLst>
  </p:timing>
  <p:hf hdr="0" ftr="0" dt="0"/>
  <p:txStyles>
    <p:titleStyle>
      <a:lvl1pPr algn="ctr" defTabSz="476212">
        <a:defRPr sz="3500" b="1" i="1">
          <a:solidFill>
            <a:schemeClr val="tx1">
              <a:lumMod val="75000"/>
              <a:lumOff val="25000"/>
            </a:schemeClr>
          </a:solidFill>
          <a:latin typeface="+mn-lt"/>
          <a:ea typeface="+mn-ea"/>
          <a:cs typeface="+mn-cs"/>
          <a:sym typeface="Helvetica Light"/>
        </a:defRPr>
      </a:lvl1pPr>
      <a:lvl2pPr indent="186331" algn="ctr" defTabSz="476212">
        <a:defRPr sz="6700">
          <a:latin typeface="+mn-lt"/>
          <a:ea typeface="+mn-ea"/>
          <a:cs typeface="+mn-cs"/>
          <a:sym typeface="Helvetica Light"/>
        </a:defRPr>
      </a:lvl2pPr>
      <a:lvl3pPr indent="372650" algn="ctr" defTabSz="476212">
        <a:defRPr sz="6700">
          <a:latin typeface="+mn-lt"/>
          <a:ea typeface="+mn-ea"/>
          <a:cs typeface="+mn-cs"/>
          <a:sym typeface="Helvetica Light"/>
        </a:defRPr>
      </a:lvl3pPr>
      <a:lvl4pPr indent="559034" algn="ctr" defTabSz="476212">
        <a:defRPr sz="6700">
          <a:latin typeface="+mn-lt"/>
          <a:ea typeface="+mn-ea"/>
          <a:cs typeface="+mn-cs"/>
          <a:sym typeface="Helvetica Light"/>
        </a:defRPr>
      </a:lvl4pPr>
      <a:lvl5pPr indent="745349" algn="ctr" defTabSz="476212">
        <a:defRPr sz="6700">
          <a:latin typeface="+mn-lt"/>
          <a:ea typeface="+mn-ea"/>
          <a:cs typeface="+mn-cs"/>
          <a:sym typeface="Helvetica Light"/>
        </a:defRPr>
      </a:lvl5pPr>
      <a:lvl6pPr indent="931688" algn="ctr" defTabSz="476212">
        <a:defRPr sz="6700">
          <a:latin typeface="+mn-lt"/>
          <a:ea typeface="+mn-ea"/>
          <a:cs typeface="+mn-cs"/>
          <a:sym typeface="Helvetica Light"/>
        </a:defRPr>
      </a:lvl6pPr>
      <a:lvl7pPr indent="1118035" algn="ctr" defTabSz="476212">
        <a:defRPr sz="6700">
          <a:latin typeface="+mn-lt"/>
          <a:ea typeface="+mn-ea"/>
          <a:cs typeface="+mn-cs"/>
          <a:sym typeface="Helvetica Light"/>
        </a:defRPr>
      </a:lvl7pPr>
      <a:lvl8pPr indent="1304375" algn="ctr" defTabSz="476212">
        <a:defRPr sz="6700">
          <a:latin typeface="+mn-lt"/>
          <a:ea typeface="+mn-ea"/>
          <a:cs typeface="+mn-cs"/>
          <a:sym typeface="Helvetica Light"/>
        </a:defRPr>
      </a:lvl8pPr>
      <a:lvl9pPr indent="1490706" algn="ctr" defTabSz="476212">
        <a:defRPr sz="6700">
          <a:latin typeface="+mn-lt"/>
          <a:ea typeface="+mn-ea"/>
          <a:cs typeface="+mn-cs"/>
          <a:sym typeface="Helvetica Light"/>
        </a:defRPr>
      </a:lvl9pPr>
    </p:titleStyle>
    <p:bodyStyle>
      <a:lvl1pPr marL="362330" indent="-362330" defTabSz="476212">
        <a:spcBef>
          <a:spcPts val="3515"/>
        </a:spcBef>
        <a:buSzPct val="75000"/>
        <a:buChar char="•"/>
        <a:defRPr sz="1800">
          <a:solidFill>
            <a:schemeClr val="tx1">
              <a:lumMod val="75000"/>
              <a:lumOff val="25000"/>
            </a:schemeClr>
          </a:solidFill>
          <a:latin typeface="+mn-lt"/>
          <a:ea typeface="+mn-ea"/>
          <a:cs typeface="+mn-cs"/>
          <a:sym typeface="Helvetica Light"/>
        </a:defRPr>
      </a:lvl1pPr>
      <a:lvl2pPr marL="724663" indent="-362330" defTabSz="476212">
        <a:spcBef>
          <a:spcPts val="3515"/>
        </a:spcBef>
        <a:buSzPct val="75000"/>
        <a:buChar char="•"/>
        <a:defRPr sz="1800">
          <a:solidFill>
            <a:schemeClr val="tx1">
              <a:lumMod val="75000"/>
              <a:lumOff val="25000"/>
            </a:schemeClr>
          </a:solidFill>
          <a:latin typeface="+mn-lt"/>
          <a:ea typeface="+mn-ea"/>
          <a:cs typeface="+mn-cs"/>
          <a:sym typeface="Helvetica Light"/>
        </a:defRPr>
      </a:lvl2pPr>
      <a:lvl3pPr marL="1086965" indent="-362330" defTabSz="476212">
        <a:spcBef>
          <a:spcPts val="3515"/>
        </a:spcBef>
        <a:buSzPct val="75000"/>
        <a:buChar char="•"/>
        <a:defRPr sz="1800">
          <a:solidFill>
            <a:schemeClr val="tx1">
              <a:lumMod val="75000"/>
              <a:lumOff val="25000"/>
            </a:schemeClr>
          </a:solidFill>
          <a:latin typeface="+mn-lt"/>
          <a:ea typeface="+mn-ea"/>
          <a:cs typeface="+mn-cs"/>
          <a:sym typeface="Helvetica Light"/>
        </a:defRPr>
      </a:lvl3pPr>
      <a:lvl4pPr marL="1449297" indent="-362330" defTabSz="476212">
        <a:spcBef>
          <a:spcPts val="3515"/>
        </a:spcBef>
        <a:buSzPct val="75000"/>
        <a:buChar char="•"/>
        <a:defRPr sz="1800">
          <a:solidFill>
            <a:schemeClr val="tx1">
              <a:lumMod val="75000"/>
              <a:lumOff val="25000"/>
            </a:schemeClr>
          </a:solidFill>
          <a:latin typeface="+mn-lt"/>
          <a:ea typeface="+mn-ea"/>
          <a:cs typeface="+mn-cs"/>
          <a:sym typeface="Helvetica Light"/>
        </a:defRPr>
      </a:lvl4pPr>
      <a:lvl5pPr marL="1811622" indent="-362330" defTabSz="476212">
        <a:spcBef>
          <a:spcPts val="3515"/>
        </a:spcBef>
        <a:buSzPct val="75000"/>
        <a:buChar char="•"/>
        <a:defRPr sz="1800">
          <a:solidFill>
            <a:schemeClr val="tx1">
              <a:lumMod val="75000"/>
              <a:lumOff val="25000"/>
            </a:schemeClr>
          </a:solidFill>
          <a:latin typeface="+mn-lt"/>
          <a:ea typeface="+mn-ea"/>
          <a:cs typeface="+mn-cs"/>
          <a:sym typeface="Helvetica Light"/>
        </a:defRPr>
      </a:lvl5pPr>
      <a:lvl6pPr marL="2173942" indent="-362330" defTabSz="476212">
        <a:spcBef>
          <a:spcPts val="3515"/>
        </a:spcBef>
        <a:buSzPct val="75000"/>
        <a:buChar char="•"/>
        <a:defRPr sz="3000">
          <a:latin typeface="+mn-lt"/>
          <a:ea typeface="+mn-ea"/>
          <a:cs typeface="+mn-cs"/>
          <a:sym typeface="Helvetica Light"/>
        </a:defRPr>
      </a:lvl6pPr>
      <a:lvl7pPr marL="2536277" indent="-362330" defTabSz="476212">
        <a:spcBef>
          <a:spcPts val="3515"/>
        </a:spcBef>
        <a:buSzPct val="75000"/>
        <a:buChar char="•"/>
        <a:defRPr sz="3000">
          <a:latin typeface="+mn-lt"/>
          <a:ea typeface="+mn-ea"/>
          <a:cs typeface="+mn-cs"/>
          <a:sym typeface="Helvetica Light"/>
        </a:defRPr>
      </a:lvl7pPr>
      <a:lvl8pPr marL="2898597" indent="-362330" defTabSz="476212">
        <a:spcBef>
          <a:spcPts val="3515"/>
        </a:spcBef>
        <a:buSzPct val="75000"/>
        <a:buChar char="•"/>
        <a:defRPr sz="3000">
          <a:latin typeface="+mn-lt"/>
          <a:ea typeface="+mn-ea"/>
          <a:cs typeface="+mn-cs"/>
          <a:sym typeface="Helvetica Light"/>
        </a:defRPr>
      </a:lvl8pPr>
      <a:lvl9pPr marL="3260924" indent="-362330" defTabSz="476212">
        <a:spcBef>
          <a:spcPts val="3515"/>
        </a:spcBef>
        <a:buSzPct val="75000"/>
        <a:buChar char="•"/>
        <a:defRPr sz="3000">
          <a:latin typeface="+mn-lt"/>
          <a:ea typeface="+mn-ea"/>
          <a:cs typeface="+mn-cs"/>
          <a:sym typeface="Helvetica Light"/>
        </a:defRPr>
      </a:lvl9pPr>
    </p:bodyStyle>
    <p:otherStyle>
      <a:lvl1pPr algn="ctr" defTabSz="476212">
        <a:defRPr>
          <a:solidFill>
            <a:schemeClr val="tx1"/>
          </a:solidFill>
          <a:latin typeface="+mn-lt"/>
          <a:ea typeface="+mn-ea"/>
          <a:cs typeface="+mn-cs"/>
          <a:sym typeface="Helvetica Light"/>
        </a:defRPr>
      </a:lvl1pPr>
      <a:lvl2pPr indent="186331" algn="ctr" defTabSz="476212">
        <a:defRPr>
          <a:solidFill>
            <a:schemeClr val="tx1"/>
          </a:solidFill>
          <a:latin typeface="+mn-lt"/>
          <a:ea typeface="+mn-ea"/>
          <a:cs typeface="+mn-cs"/>
          <a:sym typeface="Helvetica Light"/>
        </a:defRPr>
      </a:lvl2pPr>
      <a:lvl3pPr indent="372650" algn="ctr" defTabSz="476212">
        <a:defRPr>
          <a:solidFill>
            <a:schemeClr val="tx1"/>
          </a:solidFill>
          <a:latin typeface="+mn-lt"/>
          <a:ea typeface="+mn-ea"/>
          <a:cs typeface="+mn-cs"/>
          <a:sym typeface="Helvetica Light"/>
        </a:defRPr>
      </a:lvl3pPr>
      <a:lvl4pPr indent="559034" algn="ctr" defTabSz="476212">
        <a:defRPr>
          <a:solidFill>
            <a:schemeClr val="tx1"/>
          </a:solidFill>
          <a:latin typeface="+mn-lt"/>
          <a:ea typeface="+mn-ea"/>
          <a:cs typeface="+mn-cs"/>
          <a:sym typeface="Helvetica Light"/>
        </a:defRPr>
      </a:lvl4pPr>
      <a:lvl5pPr indent="745349" algn="ctr" defTabSz="476212">
        <a:defRPr>
          <a:solidFill>
            <a:schemeClr val="tx1"/>
          </a:solidFill>
          <a:latin typeface="+mn-lt"/>
          <a:ea typeface="+mn-ea"/>
          <a:cs typeface="+mn-cs"/>
          <a:sym typeface="Helvetica Light"/>
        </a:defRPr>
      </a:lvl5pPr>
      <a:lvl6pPr indent="931688" algn="ctr" defTabSz="476212">
        <a:defRPr>
          <a:solidFill>
            <a:schemeClr val="tx1"/>
          </a:solidFill>
          <a:latin typeface="+mn-lt"/>
          <a:ea typeface="+mn-ea"/>
          <a:cs typeface="+mn-cs"/>
          <a:sym typeface="Helvetica Light"/>
        </a:defRPr>
      </a:lvl6pPr>
      <a:lvl7pPr indent="1118035" algn="ctr" defTabSz="476212">
        <a:defRPr>
          <a:solidFill>
            <a:schemeClr val="tx1"/>
          </a:solidFill>
          <a:latin typeface="+mn-lt"/>
          <a:ea typeface="+mn-ea"/>
          <a:cs typeface="+mn-cs"/>
          <a:sym typeface="Helvetica Light"/>
        </a:defRPr>
      </a:lvl7pPr>
      <a:lvl8pPr indent="1304375" algn="ctr" defTabSz="476212">
        <a:defRPr>
          <a:solidFill>
            <a:schemeClr val="tx1"/>
          </a:solidFill>
          <a:latin typeface="+mn-lt"/>
          <a:ea typeface="+mn-ea"/>
          <a:cs typeface="+mn-cs"/>
          <a:sym typeface="Helvetica Light"/>
        </a:defRPr>
      </a:lvl8pPr>
      <a:lvl9pPr indent="1490706" algn="ctr" defTabSz="476212">
        <a:defRPr>
          <a:solidFill>
            <a:schemeClr val="tx1"/>
          </a:solidFill>
          <a:latin typeface="+mn-lt"/>
          <a:ea typeface="+mn-ea"/>
          <a:cs typeface="+mn-cs"/>
          <a:sym typeface="Helvetica Light"/>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0"/>
          <p:cNvSpPr/>
          <p:nvPr userDrawn="1"/>
        </p:nvSpPr>
        <p:spPr>
          <a:xfrm flipV="1">
            <a:off x="201901" y="6340294"/>
            <a:ext cx="11788198" cy="1"/>
          </a:xfrm>
          <a:prstGeom prst="line">
            <a:avLst/>
          </a:prstGeom>
          <a:ln w="12700">
            <a:solidFill>
              <a:srgbClr val="0C7A93"/>
            </a:solidFill>
            <a:miter lim="400000"/>
          </a:ln>
        </p:spPr>
        <p:txBody>
          <a:bodyPr lIns="0" tIns="0" rIns="0" bIns="0" anchor="ctr"/>
          <a:lstStyle/>
          <a:p>
            <a:pPr algn="ctr" defTabSz="476497">
              <a:defRPr sz="2400"/>
            </a:pPr>
            <a:endParaRPr sz="2400" kern="0">
              <a:solidFill>
                <a:sysClr val="windowText" lastClr="000000"/>
              </a:solidFill>
              <a:sym typeface="Helvetica Light"/>
            </a:endParaRPr>
          </a:p>
        </p:txBody>
      </p:sp>
      <p:sp>
        <p:nvSpPr>
          <p:cNvPr id="4" name="Shape 22"/>
          <p:cNvSpPr/>
          <p:nvPr userDrawn="1"/>
        </p:nvSpPr>
        <p:spPr>
          <a:xfrm flipV="1">
            <a:off x="201901" y="214528"/>
            <a:ext cx="11788198" cy="1"/>
          </a:xfrm>
          <a:prstGeom prst="line">
            <a:avLst/>
          </a:prstGeom>
          <a:ln w="12700">
            <a:solidFill>
              <a:srgbClr val="0C7A93"/>
            </a:solidFill>
            <a:miter lim="400000"/>
          </a:ln>
        </p:spPr>
        <p:txBody>
          <a:bodyPr lIns="0" tIns="0" rIns="0" bIns="0" anchor="ctr"/>
          <a:lstStyle/>
          <a:p>
            <a:pPr algn="ctr" defTabSz="476497">
              <a:defRPr sz="2400"/>
            </a:pPr>
            <a:endParaRPr sz="2400" kern="0">
              <a:solidFill>
                <a:sysClr val="windowText" lastClr="000000"/>
              </a:solidFill>
              <a:sym typeface="Helvetica Light"/>
            </a:endParaRPr>
          </a:p>
        </p:txBody>
      </p:sp>
      <p:sp>
        <p:nvSpPr>
          <p:cNvPr id="7" name="TextBox 6"/>
          <p:cNvSpPr txBox="1"/>
          <p:nvPr userDrawn="1"/>
        </p:nvSpPr>
        <p:spPr>
          <a:xfrm>
            <a:off x="10381543" y="6553254"/>
            <a:ext cx="1608560" cy="23757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1440" tIns="41440" rIns="41440" bIns="41440" numCol="1" spcCol="31071" rtlCol="0" anchor="b">
            <a:spAutoFit/>
          </a:bodyPr>
          <a:lstStyle/>
          <a:p>
            <a:pPr algn="r" defTabSz="476497" latinLnBrk="1" hangingPunct="0"/>
            <a:fld id="{2A0B2CE2-03F1-45AF-AD60-1C1929FF8C5A}" type="slidenum">
              <a:rPr lang="en-US" sz="1000" b="1" kern="0" smtClean="0">
                <a:solidFill>
                  <a:srgbClr val="0C7A93"/>
                </a:solidFill>
                <a:latin typeface="Arial" panose="020B0604020202020204" pitchFamily="34" charset="0"/>
                <a:cs typeface="Arial" panose="020B0604020202020204" pitchFamily="34" charset="0"/>
                <a:sym typeface="Helvetica Light"/>
              </a:rPr>
              <a:pPr algn="r" defTabSz="476497" latinLnBrk="1" hangingPunct="0"/>
              <a:t>‹#›</a:t>
            </a:fld>
            <a:endParaRPr lang="en-US" sz="1000" b="1" kern="0" dirty="0">
              <a:solidFill>
                <a:srgbClr val="0C7A93"/>
              </a:solidFill>
              <a:latin typeface="Arial" panose="020B0604020202020204" pitchFamily="34" charset="0"/>
              <a:cs typeface="Arial" panose="020B0604020202020204" pitchFamily="34" charset="0"/>
              <a:sym typeface="Helvetica Light"/>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4996" y="6414204"/>
            <a:ext cx="1684465" cy="322009"/>
          </a:xfrm>
          <a:prstGeom prst="rect">
            <a:avLst/>
          </a:prstGeom>
        </p:spPr>
      </p:pic>
      <p:sp>
        <p:nvSpPr>
          <p:cNvPr id="3" name="Footer Placeholder 2"/>
          <p:cNvSpPr>
            <a:spLocks noGrp="1"/>
          </p:cNvSpPr>
          <p:nvPr>
            <p:ph type="ftr" sz="quarter" idx="3"/>
          </p:nvPr>
        </p:nvSpPr>
        <p:spPr>
          <a:xfrm>
            <a:off x="4039196" y="6357037"/>
            <a:ext cx="4113609" cy="365001"/>
          </a:xfrm>
          <a:prstGeom prst="rect">
            <a:avLst/>
          </a:prstGeom>
        </p:spPr>
        <p:txBody>
          <a:bodyPr vert="horz" lIns="74588" tIns="37217" rIns="74588" bIns="37217" rtlCol="0" anchor="ctr"/>
          <a:lstStyle>
            <a:lvl1pPr algn="ctr">
              <a:defRPr sz="1000">
                <a:solidFill>
                  <a:schemeClr val="tx1">
                    <a:tint val="75000"/>
                  </a:schemeClr>
                </a:solidFill>
              </a:defRPr>
            </a:lvl1pPr>
          </a:lstStyle>
          <a:p>
            <a:pPr defTabSz="476497"/>
            <a:endParaRPr lang="en-US" kern="0">
              <a:solidFill>
                <a:srgbClr val="000000">
                  <a:tint val="75000"/>
                </a:srgbClr>
              </a:solidFill>
              <a:sym typeface="Helvetica Light"/>
            </a:endParaRPr>
          </a:p>
        </p:txBody>
      </p:sp>
    </p:spTree>
  </p:cSld>
  <p:clrMap bg1="lt1" tx1="dk1" bg2="lt2" tx2="dk2" accent1="accent1" accent2="accent2" accent3="accent3" accent4="accent4" accent5="accent5" accent6="accent6" hlink="hlink" folHlink="folHlink"/>
  <p:sldLayoutIdLst>
    <p:sldLayoutId id="2147483716" r:id="rId1"/>
  </p:sldLayoutIdLst>
  <p:transition spd="med"/>
  <p:timing>
    <p:tnLst>
      <p:par>
        <p:cTn id="1" dur="indefinite" restart="never" nodeType="tmRoot"/>
      </p:par>
    </p:tnLst>
  </p:timing>
  <p:hf hdr="0" ftr="0" dt="0"/>
  <p:txStyles>
    <p:titleStyle>
      <a:lvl1pPr algn="ctr" defTabSz="476497">
        <a:defRPr sz="3500" b="1" i="1">
          <a:solidFill>
            <a:schemeClr val="tx1">
              <a:lumMod val="75000"/>
              <a:lumOff val="25000"/>
            </a:schemeClr>
          </a:solidFill>
          <a:latin typeface="+mn-lt"/>
          <a:ea typeface="+mn-ea"/>
          <a:cs typeface="+mn-cs"/>
          <a:sym typeface="Helvetica Light"/>
        </a:defRPr>
      </a:lvl1pPr>
      <a:lvl2pPr indent="186443" algn="ctr" defTabSz="476497">
        <a:defRPr sz="6700">
          <a:latin typeface="+mn-lt"/>
          <a:ea typeface="+mn-ea"/>
          <a:cs typeface="+mn-cs"/>
          <a:sym typeface="Helvetica Light"/>
        </a:defRPr>
      </a:lvl2pPr>
      <a:lvl3pPr indent="372874" algn="ctr" defTabSz="476497">
        <a:defRPr sz="6700">
          <a:latin typeface="+mn-lt"/>
          <a:ea typeface="+mn-ea"/>
          <a:cs typeface="+mn-cs"/>
          <a:sym typeface="Helvetica Light"/>
        </a:defRPr>
      </a:lvl3pPr>
      <a:lvl4pPr indent="559369" algn="ctr" defTabSz="476497">
        <a:defRPr sz="6700">
          <a:latin typeface="+mn-lt"/>
          <a:ea typeface="+mn-ea"/>
          <a:cs typeface="+mn-cs"/>
          <a:sym typeface="Helvetica Light"/>
        </a:defRPr>
      </a:lvl4pPr>
      <a:lvl5pPr indent="745796" algn="ctr" defTabSz="476497">
        <a:defRPr sz="6700">
          <a:latin typeface="+mn-lt"/>
          <a:ea typeface="+mn-ea"/>
          <a:cs typeface="+mn-cs"/>
          <a:sym typeface="Helvetica Light"/>
        </a:defRPr>
      </a:lvl5pPr>
      <a:lvl6pPr indent="932247" algn="ctr" defTabSz="476497">
        <a:defRPr sz="6700">
          <a:latin typeface="+mn-lt"/>
          <a:ea typeface="+mn-ea"/>
          <a:cs typeface="+mn-cs"/>
          <a:sym typeface="Helvetica Light"/>
        </a:defRPr>
      </a:lvl6pPr>
      <a:lvl7pPr indent="1118705" algn="ctr" defTabSz="476497">
        <a:defRPr sz="6700">
          <a:latin typeface="+mn-lt"/>
          <a:ea typeface="+mn-ea"/>
          <a:cs typeface="+mn-cs"/>
          <a:sym typeface="Helvetica Light"/>
        </a:defRPr>
      </a:lvl7pPr>
      <a:lvl8pPr indent="1305157" algn="ctr" defTabSz="476497">
        <a:defRPr sz="6700">
          <a:latin typeface="+mn-lt"/>
          <a:ea typeface="+mn-ea"/>
          <a:cs typeface="+mn-cs"/>
          <a:sym typeface="Helvetica Light"/>
        </a:defRPr>
      </a:lvl8pPr>
      <a:lvl9pPr indent="1491600" algn="ctr" defTabSz="476497">
        <a:defRPr sz="6700">
          <a:latin typeface="+mn-lt"/>
          <a:ea typeface="+mn-ea"/>
          <a:cs typeface="+mn-cs"/>
          <a:sym typeface="Helvetica Light"/>
        </a:defRPr>
      </a:lvl9pPr>
    </p:titleStyle>
    <p:bodyStyle>
      <a:lvl1pPr marL="362547" indent="-362547" defTabSz="476497">
        <a:spcBef>
          <a:spcPts val="3515"/>
        </a:spcBef>
        <a:buSzPct val="75000"/>
        <a:buChar char="•"/>
        <a:defRPr sz="1800">
          <a:solidFill>
            <a:schemeClr val="tx1">
              <a:lumMod val="75000"/>
              <a:lumOff val="25000"/>
            </a:schemeClr>
          </a:solidFill>
          <a:latin typeface="+mn-lt"/>
          <a:ea typeface="+mn-ea"/>
          <a:cs typeface="+mn-cs"/>
          <a:sym typeface="Helvetica Light"/>
        </a:defRPr>
      </a:lvl1pPr>
      <a:lvl2pPr marL="725098" indent="-362547" defTabSz="476497">
        <a:spcBef>
          <a:spcPts val="3515"/>
        </a:spcBef>
        <a:buSzPct val="75000"/>
        <a:buChar char="•"/>
        <a:defRPr sz="1800">
          <a:solidFill>
            <a:schemeClr val="tx1">
              <a:lumMod val="75000"/>
              <a:lumOff val="25000"/>
            </a:schemeClr>
          </a:solidFill>
          <a:latin typeface="+mn-lt"/>
          <a:ea typeface="+mn-ea"/>
          <a:cs typeface="+mn-cs"/>
          <a:sym typeface="Helvetica Light"/>
        </a:defRPr>
      </a:lvl2pPr>
      <a:lvl3pPr marL="1087617" indent="-362547" defTabSz="476497">
        <a:spcBef>
          <a:spcPts val="3515"/>
        </a:spcBef>
        <a:buSzPct val="75000"/>
        <a:buChar char="•"/>
        <a:defRPr sz="1800">
          <a:solidFill>
            <a:schemeClr val="tx1">
              <a:lumMod val="75000"/>
              <a:lumOff val="25000"/>
            </a:schemeClr>
          </a:solidFill>
          <a:latin typeface="+mn-lt"/>
          <a:ea typeface="+mn-ea"/>
          <a:cs typeface="+mn-cs"/>
          <a:sym typeface="Helvetica Light"/>
        </a:defRPr>
      </a:lvl3pPr>
      <a:lvl4pPr marL="1450166" indent="-362547" defTabSz="476497">
        <a:spcBef>
          <a:spcPts val="3515"/>
        </a:spcBef>
        <a:buSzPct val="75000"/>
        <a:buChar char="•"/>
        <a:defRPr sz="1800">
          <a:solidFill>
            <a:schemeClr val="tx1">
              <a:lumMod val="75000"/>
              <a:lumOff val="25000"/>
            </a:schemeClr>
          </a:solidFill>
          <a:latin typeface="+mn-lt"/>
          <a:ea typeface="+mn-ea"/>
          <a:cs typeface="+mn-cs"/>
          <a:sym typeface="Helvetica Light"/>
        </a:defRPr>
      </a:lvl4pPr>
      <a:lvl5pPr marL="1812707" indent="-362547" defTabSz="476497">
        <a:spcBef>
          <a:spcPts val="3515"/>
        </a:spcBef>
        <a:buSzPct val="75000"/>
        <a:buChar char="•"/>
        <a:defRPr sz="1800">
          <a:solidFill>
            <a:schemeClr val="tx1">
              <a:lumMod val="75000"/>
              <a:lumOff val="25000"/>
            </a:schemeClr>
          </a:solidFill>
          <a:latin typeface="+mn-lt"/>
          <a:ea typeface="+mn-ea"/>
          <a:cs typeface="+mn-cs"/>
          <a:sym typeface="Helvetica Light"/>
        </a:defRPr>
      </a:lvl5pPr>
      <a:lvl6pPr marL="2175245" indent="-362547" defTabSz="476497">
        <a:spcBef>
          <a:spcPts val="3515"/>
        </a:spcBef>
        <a:buSzPct val="75000"/>
        <a:buChar char="•"/>
        <a:defRPr sz="3000">
          <a:latin typeface="+mn-lt"/>
          <a:ea typeface="+mn-ea"/>
          <a:cs typeface="+mn-cs"/>
          <a:sym typeface="Helvetica Light"/>
        </a:defRPr>
      </a:lvl6pPr>
      <a:lvl7pPr marL="2537797" indent="-362547" defTabSz="476497">
        <a:spcBef>
          <a:spcPts val="3515"/>
        </a:spcBef>
        <a:buSzPct val="75000"/>
        <a:buChar char="•"/>
        <a:defRPr sz="3000">
          <a:latin typeface="+mn-lt"/>
          <a:ea typeface="+mn-ea"/>
          <a:cs typeface="+mn-cs"/>
          <a:sym typeface="Helvetica Light"/>
        </a:defRPr>
      </a:lvl7pPr>
      <a:lvl8pPr marL="2900335" indent="-362547" defTabSz="476497">
        <a:spcBef>
          <a:spcPts val="3515"/>
        </a:spcBef>
        <a:buSzPct val="75000"/>
        <a:buChar char="•"/>
        <a:defRPr sz="3000">
          <a:latin typeface="+mn-lt"/>
          <a:ea typeface="+mn-ea"/>
          <a:cs typeface="+mn-cs"/>
          <a:sym typeface="Helvetica Light"/>
        </a:defRPr>
      </a:lvl8pPr>
      <a:lvl9pPr marL="3262876" indent="-362547" defTabSz="476497">
        <a:spcBef>
          <a:spcPts val="3515"/>
        </a:spcBef>
        <a:buSzPct val="75000"/>
        <a:buChar char="•"/>
        <a:defRPr sz="3000">
          <a:latin typeface="+mn-lt"/>
          <a:ea typeface="+mn-ea"/>
          <a:cs typeface="+mn-cs"/>
          <a:sym typeface="Helvetica Light"/>
        </a:defRPr>
      </a:lvl9pPr>
    </p:bodyStyle>
    <p:otherStyle>
      <a:lvl1pPr algn="ctr" defTabSz="476497">
        <a:defRPr>
          <a:solidFill>
            <a:schemeClr val="tx1"/>
          </a:solidFill>
          <a:latin typeface="+mn-lt"/>
          <a:ea typeface="+mn-ea"/>
          <a:cs typeface="+mn-cs"/>
          <a:sym typeface="Helvetica Light"/>
        </a:defRPr>
      </a:lvl1pPr>
      <a:lvl2pPr indent="186443" algn="ctr" defTabSz="476497">
        <a:defRPr>
          <a:solidFill>
            <a:schemeClr val="tx1"/>
          </a:solidFill>
          <a:latin typeface="+mn-lt"/>
          <a:ea typeface="+mn-ea"/>
          <a:cs typeface="+mn-cs"/>
          <a:sym typeface="Helvetica Light"/>
        </a:defRPr>
      </a:lvl2pPr>
      <a:lvl3pPr indent="372874" algn="ctr" defTabSz="476497">
        <a:defRPr>
          <a:solidFill>
            <a:schemeClr val="tx1"/>
          </a:solidFill>
          <a:latin typeface="+mn-lt"/>
          <a:ea typeface="+mn-ea"/>
          <a:cs typeface="+mn-cs"/>
          <a:sym typeface="Helvetica Light"/>
        </a:defRPr>
      </a:lvl3pPr>
      <a:lvl4pPr indent="559369" algn="ctr" defTabSz="476497">
        <a:defRPr>
          <a:solidFill>
            <a:schemeClr val="tx1"/>
          </a:solidFill>
          <a:latin typeface="+mn-lt"/>
          <a:ea typeface="+mn-ea"/>
          <a:cs typeface="+mn-cs"/>
          <a:sym typeface="Helvetica Light"/>
        </a:defRPr>
      </a:lvl4pPr>
      <a:lvl5pPr indent="745796" algn="ctr" defTabSz="476497">
        <a:defRPr>
          <a:solidFill>
            <a:schemeClr val="tx1"/>
          </a:solidFill>
          <a:latin typeface="+mn-lt"/>
          <a:ea typeface="+mn-ea"/>
          <a:cs typeface="+mn-cs"/>
          <a:sym typeface="Helvetica Light"/>
        </a:defRPr>
      </a:lvl5pPr>
      <a:lvl6pPr indent="932247" algn="ctr" defTabSz="476497">
        <a:defRPr>
          <a:solidFill>
            <a:schemeClr val="tx1"/>
          </a:solidFill>
          <a:latin typeface="+mn-lt"/>
          <a:ea typeface="+mn-ea"/>
          <a:cs typeface="+mn-cs"/>
          <a:sym typeface="Helvetica Light"/>
        </a:defRPr>
      </a:lvl6pPr>
      <a:lvl7pPr indent="1118705" algn="ctr" defTabSz="476497">
        <a:defRPr>
          <a:solidFill>
            <a:schemeClr val="tx1"/>
          </a:solidFill>
          <a:latin typeface="+mn-lt"/>
          <a:ea typeface="+mn-ea"/>
          <a:cs typeface="+mn-cs"/>
          <a:sym typeface="Helvetica Light"/>
        </a:defRPr>
      </a:lvl7pPr>
      <a:lvl8pPr indent="1305157" algn="ctr" defTabSz="476497">
        <a:defRPr>
          <a:solidFill>
            <a:schemeClr val="tx1"/>
          </a:solidFill>
          <a:latin typeface="+mn-lt"/>
          <a:ea typeface="+mn-ea"/>
          <a:cs typeface="+mn-cs"/>
          <a:sym typeface="Helvetica Light"/>
        </a:defRPr>
      </a:lvl8pPr>
      <a:lvl9pPr indent="1491600" algn="ctr" defTabSz="476497">
        <a:defRPr>
          <a:solidFill>
            <a:schemeClr val="tx1"/>
          </a:solidFill>
          <a:latin typeface="+mn-lt"/>
          <a:ea typeface="+mn-ea"/>
          <a:cs typeface="+mn-cs"/>
          <a:sym typeface="Helvetica Light"/>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0"/>
          <p:cNvSpPr/>
          <p:nvPr userDrawn="1"/>
        </p:nvSpPr>
        <p:spPr>
          <a:xfrm flipV="1">
            <a:off x="201901" y="6340288"/>
            <a:ext cx="11788198" cy="1"/>
          </a:xfrm>
          <a:prstGeom prst="line">
            <a:avLst/>
          </a:prstGeom>
          <a:ln w="12700">
            <a:solidFill>
              <a:srgbClr val="0C7A93"/>
            </a:solidFill>
            <a:miter lim="400000"/>
          </a:ln>
        </p:spPr>
        <p:txBody>
          <a:bodyPr lIns="0" tIns="0" rIns="0" bIns="0" anchor="ctr"/>
          <a:lstStyle/>
          <a:p>
            <a:pPr algn="ctr" defTabSz="476839">
              <a:defRPr sz="2400"/>
            </a:pPr>
            <a:endParaRPr sz="2400" kern="0">
              <a:solidFill>
                <a:sysClr val="windowText" lastClr="000000"/>
              </a:solidFill>
              <a:sym typeface="Helvetica Light"/>
            </a:endParaRPr>
          </a:p>
        </p:txBody>
      </p:sp>
      <p:sp>
        <p:nvSpPr>
          <p:cNvPr id="4" name="Shape 22"/>
          <p:cNvSpPr/>
          <p:nvPr userDrawn="1"/>
        </p:nvSpPr>
        <p:spPr>
          <a:xfrm flipV="1">
            <a:off x="201901" y="214522"/>
            <a:ext cx="11788198" cy="1"/>
          </a:xfrm>
          <a:prstGeom prst="line">
            <a:avLst/>
          </a:prstGeom>
          <a:ln w="12700">
            <a:solidFill>
              <a:srgbClr val="0C7A93"/>
            </a:solidFill>
            <a:miter lim="400000"/>
          </a:ln>
        </p:spPr>
        <p:txBody>
          <a:bodyPr lIns="0" tIns="0" rIns="0" bIns="0" anchor="ctr"/>
          <a:lstStyle/>
          <a:p>
            <a:pPr algn="ctr" defTabSz="476839">
              <a:defRPr sz="2400"/>
            </a:pPr>
            <a:endParaRPr sz="2400" kern="0">
              <a:solidFill>
                <a:sysClr val="windowText" lastClr="000000"/>
              </a:solidFill>
              <a:sym typeface="Helvetica Light"/>
            </a:endParaRPr>
          </a:p>
        </p:txBody>
      </p:sp>
      <p:sp>
        <p:nvSpPr>
          <p:cNvPr id="7" name="TextBox 6"/>
          <p:cNvSpPr txBox="1"/>
          <p:nvPr userDrawn="1"/>
        </p:nvSpPr>
        <p:spPr>
          <a:xfrm>
            <a:off x="10381543" y="6553194"/>
            <a:ext cx="1608560" cy="23763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1470" tIns="41470" rIns="41470" bIns="41470" numCol="1" spcCol="31093" rtlCol="0" anchor="b">
            <a:spAutoFit/>
          </a:bodyPr>
          <a:lstStyle/>
          <a:p>
            <a:pPr algn="r" defTabSz="476839" latinLnBrk="1" hangingPunct="0"/>
            <a:fld id="{2A0B2CE2-03F1-45AF-AD60-1C1929FF8C5A}" type="slidenum">
              <a:rPr lang="en-US" sz="1000" b="1" kern="0" smtClean="0">
                <a:solidFill>
                  <a:srgbClr val="0C7A93"/>
                </a:solidFill>
                <a:latin typeface="Arial" panose="020B0604020202020204" pitchFamily="34" charset="0"/>
                <a:cs typeface="Arial" panose="020B0604020202020204" pitchFamily="34" charset="0"/>
                <a:sym typeface="Helvetica Light"/>
              </a:rPr>
              <a:pPr algn="r" defTabSz="476839" latinLnBrk="1" hangingPunct="0"/>
              <a:t>‹#›</a:t>
            </a:fld>
            <a:endParaRPr lang="en-US" sz="1000" b="1" kern="0" dirty="0">
              <a:solidFill>
                <a:srgbClr val="0C7A93"/>
              </a:solidFill>
              <a:latin typeface="Arial" panose="020B0604020202020204" pitchFamily="34" charset="0"/>
              <a:cs typeface="Arial" panose="020B0604020202020204" pitchFamily="34" charset="0"/>
              <a:sym typeface="Helvetica Light"/>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4990" y="6414204"/>
            <a:ext cx="1684465" cy="322009"/>
          </a:xfrm>
          <a:prstGeom prst="rect">
            <a:avLst/>
          </a:prstGeom>
        </p:spPr>
      </p:pic>
      <p:sp>
        <p:nvSpPr>
          <p:cNvPr id="3" name="Footer Placeholder 2"/>
          <p:cNvSpPr>
            <a:spLocks noGrp="1"/>
          </p:cNvSpPr>
          <p:nvPr>
            <p:ph type="ftr" sz="quarter" idx="3"/>
          </p:nvPr>
        </p:nvSpPr>
        <p:spPr>
          <a:xfrm>
            <a:off x="4039196" y="6357031"/>
            <a:ext cx="4113609" cy="365001"/>
          </a:xfrm>
          <a:prstGeom prst="rect">
            <a:avLst/>
          </a:prstGeom>
        </p:spPr>
        <p:txBody>
          <a:bodyPr vert="horz" lIns="74642" tIns="37247" rIns="74642" bIns="37247" rtlCol="0" anchor="ctr"/>
          <a:lstStyle>
            <a:lvl1pPr algn="ctr">
              <a:defRPr sz="1000">
                <a:solidFill>
                  <a:schemeClr val="tx1">
                    <a:tint val="75000"/>
                  </a:schemeClr>
                </a:solidFill>
              </a:defRPr>
            </a:lvl1pPr>
          </a:lstStyle>
          <a:p>
            <a:pPr defTabSz="476839"/>
            <a:endParaRPr lang="en-US" kern="0">
              <a:solidFill>
                <a:srgbClr val="000000">
                  <a:tint val="75000"/>
                </a:srgbClr>
              </a:solidFill>
              <a:sym typeface="Helvetica Light"/>
            </a:endParaRPr>
          </a:p>
        </p:txBody>
      </p:sp>
    </p:spTree>
  </p:cSld>
  <p:clrMap bg1="lt1" tx1="dk1" bg2="lt2" tx2="dk2" accent1="accent1" accent2="accent2" accent3="accent3" accent4="accent4" accent5="accent5" accent6="accent6" hlink="hlink" folHlink="folHlink"/>
  <p:sldLayoutIdLst>
    <p:sldLayoutId id="2147483718" r:id="rId1"/>
  </p:sldLayoutIdLst>
  <p:transition spd="med"/>
  <p:timing>
    <p:tnLst>
      <p:par>
        <p:cTn id="1" dur="indefinite" restart="never" nodeType="tmRoot"/>
      </p:par>
    </p:tnLst>
  </p:timing>
  <p:hf hdr="0" ftr="0" dt="0"/>
  <p:txStyles>
    <p:titleStyle>
      <a:lvl1pPr algn="ctr" defTabSz="476839">
        <a:defRPr sz="3500" b="1" i="1">
          <a:solidFill>
            <a:schemeClr val="tx1">
              <a:lumMod val="75000"/>
              <a:lumOff val="25000"/>
            </a:schemeClr>
          </a:solidFill>
          <a:latin typeface="+mn-lt"/>
          <a:ea typeface="+mn-ea"/>
          <a:cs typeface="+mn-cs"/>
          <a:sym typeface="Helvetica Light"/>
        </a:defRPr>
      </a:lvl1pPr>
      <a:lvl2pPr indent="186577" algn="ctr" defTabSz="476839">
        <a:defRPr sz="6700">
          <a:latin typeface="+mn-lt"/>
          <a:ea typeface="+mn-ea"/>
          <a:cs typeface="+mn-cs"/>
          <a:sym typeface="Helvetica Light"/>
        </a:defRPr>
      </a:lvl2pPr>
      <a:lvl3pPr indent="373142" algn="ctr" defTabSz="476839">
        <a:defRPr sz="6700">
          <a:latin typeface="+mn-lt"/>
          <a:ea typeface="+mn-ea"/>
          <a:cs typeface="+mn-cs"/>
          <a:sym typeface="Helvetica Light"/>
        </a:defRPr>
      </a:lvl3pPr>
      <a:lvl4pPr indent="559771" algn="ctr" defTabSz="476839">
        <a:defRPr sz="6700">
          <a:latin typeface="+mn-lt"/>
          <a:ea typeface="+mn-ea"/>
          <a:cs typeface="+mn-cs"/>
          <a:sym typeface="Helvetica Light"/>
        </a:defRPr>
      </a:lvl4pPr>
      <a:lvl5pPr indent="746333" algn="ctr" defTabSz="476839">
        <a:defRPr sz="6700">
          <a:latin typeface="+mn-lt"/>
          <a:ea typeface="+mn-ea"/>
          <a:cs typeface="+mn-cs"/>
          <a:sym typeface="Helvetica Light"/>
        </a:defRPr>
      </a:lvl5pPr>
      <a:lvl6pPr indent="932917" algn="ctr" defTabSz="476839">
        <a:defRPr sz="6700">
          <a:latin typeface="+mn-lt"/>
          <a:ea typeface="+mn-ea"/>
          <a:cs typeface="+mn-cs"/>
          <a:sym typeface="Helvetica Light"/>
        </a:defRPr>
      </a:lvl6pPr>
      <a:lvl7pPr indent="1119509" algn="ctr" defTabSz="476839">
        <a:defRPr sz="6700">
          <a:latin typeface="+mn-lt"/>
          <a:ea typeface="+mn-ea"/>
          <a:cs typeface="+mn-cs"/>
          <a:sym typeface="Helvetica Light"/>
        </a:defRPr>
      </a:lvl7pPr>
      <a:lvl8pPr indent="1306096" algn="ctr" defTabSz="476839">
        <a:defRPr sz="6700">
          <a:latin typeface="+mn-lt"/>
          <a:ea typeface="+mn-ea"/>
          <a:cs typeface="+mn-cs"/>
          <a:sym typeface="Helvetica Light"/>
        </a:defRPr>
      </a:lvl8pPr>
      <a:lvl9pPr indent="1492673" algn="ctr" defTabSz="476839">
        <a:defRPr sz="6700">
          <a:latin typeface="+mn-lt"/>
          <a:ea typeface="+mn-ea"/>
          <a:cs typeface="+mn-cs"/>
          <a:sym typeface="Helvetica Light"/>
        </a:defRPr>
      </a:lvl9pPr>
    </p:titleStyle>
    <p:bodyStyle>
      <a:lvl1pPr marL="362808" indent="-362808" defTabSz="476839">
        <a:spcBef>
          <a:spcPts val="3515"/>
        </a:spcBef>
        <a:buSzPct val="75000"/>
        <a:buChar char="•"/>
        <a:defRPr sz="1800">
          <a:solidFill>
            <a:schemeClr val="tx1">
              <a:lumMod val="75000"/>
              <a:lumOff val="25000"/>
            </a:schemeClr>
          </a:solidFill>
          <a:latin typeface="+mn-lt"/>
          <a:ea typeface="+mn-ea"/>
          <a:cs typeface="+mn-cs"/>
          <a:sym typeface="Helvetica Light"/>
        </a:defRPr>
      </a:lvl1pPr>
      <a:lvl2pPr marL="725620" indent="-362808" defTabSz="476839">
        <a:spcBef>
          <a:spcPts val="3515"/>
        </a:spcBef>
        <a:buSzPct val="75000"/>
        <a:buChar char="•"/>
        <a:defRPr sz="1800">
          <a:solidFill>
            <a:schemeClr val="tx1">
              <a:lumMod val="75000"/>
              <a:lumOff val="25000"/>
            </a:schemeClr>
          </a:solidFill>
          <a:latin typeface="+mn-lt"/>
          <a:ea typeface="+mn-ea"/>
          <a:cs typeface="+mn-cs"/>
          <a:sym typeface="Helvetica Light"/>
        </a:defRPr>
      </a:lvl2pPr>
      <a:lvl3pPr marL="1088399" indent="-362808" defTabSz="476839">
        <a:spcBef>
          <a:spcPts val="3515"/>
        </a:spcBef>
        <a:buSzPct val="75000"/>
        <a:buChar char="•"/>
        <a:defRPr sz="1800">
          <a:solidFill>
            <a:schemeClr val="tx1">
              <a:lumMod val="75000"/>
              <a:lumOff val="25000"/>
            </a:schemeClr>
          </a:solidFill>
          <a:latin typeface="+mn-lt"/>
          <a:ea typeface="+mn-ea"/>
          <a:cs typeface="+mn-cs"/>
          <a:sym typeface="Helvetica Light"/>
        </a:defRPr>
      </a:lvl3pPr>
      <a:lvl4pPr marL="1451210" indent="-362808" defTabSz="476839">
        <a:spcBef>
          <a:spcPts val="3515"/>
        </a:spcBef>
        <a:buSzPct val="75000"/>
        <a:buChar char="•"/>
        <a:defRPr sz="1800">
          <a:solidFill>
            <a:schemeClr val="tx1">
              <a:lumMod val="75000"/>
              <a:lumOff val="25000"/>
            </a:schemeClr>
          </a:solidFill>
          <a:latin typeface="+mn-lt"/>
          <a:ea typeface="+mn-ea"/>
          <a:cs typeface="+mn-cs"/>
          <a:sym typeface="Helvetica Light"/>
        </a:defRPr>
      </a:lvl4pPr>
      <a:lvl5pPr marL="1814011" indent="-362808" defTabSz="476839">
        <a:spcBef>
          <a:spcPts val="3515"/>
        </a:spcBef>
        <a:buSzPct val="75000"/>
        <a:buChar char="•"/>
        <a:defRPr sz="1800">
          <a:solidFill>
            <a:schemeClr val="tx1">
              <a:lumMod val="75000"/>
              <a:lumOff val="25000"/>
            </a:schemeClr>
          </a:solidFill>
          <a:latin typeface="+mn-lt"/>
          <a:ea typeface="+mn-ea"/>
          <a:cs typeface="+mn-cs"/>
          <a:sym typeface="Helvetica Light"/>
        </a:defRPr>
      </a:lvl5pPr>
      <a:lvl6pPr marL="2176810" indent="-362808" defTabSz="476839">
        <a:spcBef>
          <a:spcPts val="3515"/>
        </a:spcBef>
        <a:buSzPct val="75000"/>
        <a:buChar char="•"/>
        <a:defRPr sz="3000">
          <a:latin typeface="+mn-lt"/>
          <a:ea typeface="+mn-ea"/>
          <a:cs typeface="+mn-cs"/>
          <a:sym typeface="Helvetica Light"/>
        </a:defRPr>
      </a:lvl6pPr>
      <a:lvl7pPr marL="2539622" indent="-362808" defTabSz="476839">
        <a:spcBef>
          <a:spcPts val="3515"/>
        </a:spcBef>
        <a:buSzPct val="75000"/>
        <a:buChar char="•"/>
        <a:defRPr sz="3000">
          <a:latin typeface="+mn-lt"/>
          <a:ea typeface="+mn-ea"/>
          <a:cs typeface="+mn-cs"/>
          <a:sym typeface="Helvetica Light"/>
        </a:defRPr>
      </a:lvl7pPr>
      <a:lvl8pPr marL="2902421" indent="-362808" defTabSz="476839">
        <a:spcBef>
          <a:spcPts val="3515"/>
        </a:spcBef>
        <a:buSzPct val="75000"/>
        <a:buChar char="•"/>
        <a:defRPr sz="3000">
          <a:latin typeface="+mn-lt"/>
          <a:ea typeface="+mn-ea"/>
          <a:cs typeface="+mn-cs"/>
          <a:sym typeface="Helvetica Light"/>
        </a:defRPr>
      </a:lvl8pPr>
      <a:lvl9pPr marL="3265222" indent="-362808" defTabSz="476839">
        <a:spcBef>
          <a:spcPts val="3515"/>
        </a:spcBef>
        <a:buSzPct val="75000"/>
        <a:buChar char="•"/>
        <a:defRPr sz="3000">
          <a:latin typeface="+mn-lt"/>
          <a:ea typeface="+mn-ea"/>
          <a:cs typeface="+mn-cs"/>
          <a:sym typeface="Helvetica Light"/>
        </a:defRPr>
      </a:lvl9pPr>
    </p:bodyStyle>
    <p:otherStyle>
      <a:lvl1pPr algn="ctr" defTabSz="476839">
        <a:defRPr>
          <a:solidFill>
            <a:schemeClr val="tx1"/>
          </a:solidFill>
          <a:latin typeface="+mn-lt"/>
          <a:ea typeface="+mn-ea"/>
          <a:cs typeface="+mn-cs"/>
          <a:sym typeface="Helvetica Light"/>
        </a:defRPr>
      </a:lvl1pPr>
      <a:lvl2pPr indent="186577" algn="ctr" defTabSz="476839">
        <a:defRPr>
          <a:solidFill>
            <a:schemeClr val="tx1"/>
          </a:solidFill>
          <a:latin typeface="+mn-lt"/>
          <a:ea typeface="+mn-ea"/>
          <a:cs typeface="+mn-cs"/>
          <a:sym typeface="Helvetica Light"/>
        </a:defRPr>
      </a:lvl2pPr>
      <a:lvl3pPr indent="373142" algn="ctr" defTabSz="476839">
        <a:defRPr>
          <a:solidFill>
            <a:schemeClr val="tx1"/>
          </a:solidFill>
          <a:latin typeface="+mn-lt"/>
          <a:ea typeface="+mn-ea"/>
          <a:cs typeface="+mn-cs"/>
          <a:sym typeface="Helvetica Light"/>
        </a:defRPr>
      </a:lvl3pPr>
      <a:lvl4pPr indent="559771" algn="ctr" defTabSz="476839">
        <a:defRPr>
          <a:solidFill>
            <a:schemeClr val="tx1"/>
          </a:solidFill>
          <a:latin typeface="+mn-lt"/>
          <a:ea typeface="+mn-ea"/>
          <a:cs typeface="+mn-cs"/>
          <a:sym typeface="Helvetica Light"/>
        </a:defRPr>
      </a:lvl4pPr>
      <a:lvl5pPr indent="746333" algn="ctr" defTabSz="476839">
        <a:defRPr>
          <a:solidFill>
            <a:schemeClr val="tx1"/>
          </a:solidFill>
          <a:latin typeface="+mn-lt"/>
          <a:ea typeface="+mn-ea"/>
          <a:cs typeface="+mn-cs"/>
          <a:sym typeface="Helvetica Light"/>
        </a:defRPr>
      </a:lvl5pPr>
      <a:lvl6pPr indent="932917" algn="ctr" defTabSz="476839">
        <a:defRPr>
          <a:solidFill>
            <a:schemeClr val="tx1"/>
          </a:solidFill>
          <a:latin typeface="+mn-lt"/>
          <a:ea typeface="+mn-ea"/>
          <a:cs typeface="+mn-cs"/>
          <a:sym typeface="Helvetica Light"/>
        </a:defRPr>
      </a:lvl6pPr>
      <a:lvl7pPr indent="1119509" algn="ctr" defTabSz="476839">
        <a:defRPr>
          <a:solidFill>
            <a:schemeClr val="tx1"/>
          </a:solidFill>
          <a:latin typeface="+mn-lt"/>
          <a:ea typeface="+mn-ea"/>
          <a:cs typeface="+mn-cs"/>
          <a:sym typeface="Helvetica Light"/>
        </a:defRPr>
      </a:lvl7pPr>
      <a:lvl8pPr indent="1306096" algn="ctr" defTabSz="476839">
        <a:defRPr>
          <a:solidFill>
            <a:schemeClr val="tx1"/>
          </a:solidFill>
          <a:latin typeface="+mn-lt"/>
          <a:ea typeface="+mn-ea"/>
          <a:cs typeface="+mn-cs"/>
          <a:sym typeface="Helvetica Light"/>
        </a:defRPr>
      </a:lvl8pPr>
      <a:lvl9pPr indent="1492673" algn="ctr" defTabSz="476839">
        <a:defRPr>
          <a:solidFill>
            <a:schemeClr val="tx1"/>
          </a:solidFill>
          <a:latin typeface="+mn-lt"/>
          <a:ea typeface="+mn-ea"/>
          <a:cs typeface="+mn-cs"/>
          <a:sym typeface="Helvetica Light"/>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0"/>
          <p:cNvSpPr/>
          <p:nvPr userDrawn="1"/>
        </p:nvSpPr>
        <p:spPr>
          <a:xfrm flipV="1">
            <a:off x="201901" y="6340281"/>
            <a:ext cx="11788198" cy="1"/>
          </a:xfrm>
          <a:prstGeom prst="line">
            <a:avLst/>
          </a:prstGeom>
          <a:ln w="12700">
            <a:solidFill>
              <a:srgbClr val="0C7A93"/>
            </a:solidFill>
            <a:miter lim="400000"/>
          </a:ln>
        </p:spPr>
        <p:txBody>
          <a:bodyPr lIns="0" tIns="0" rIns="0" bIns="0" anchor="ctr"/>
          <a:lstStyle/>
          <a:p>
            <a:pPr algn="ctr" defTabSz="477239">
              <a:defRPr sz="2400"/>
            </a:pPr>
            <a:endParaRPr sz="2400" kern="0">
              <a:solidFill>
                <a:sysClr val="windowText" lastClr="000000"/>
              </a:solidFill>
              <a:sym typeface="Helvetica Light"/>
            </a:endParaRPr>
          </a:p>
        </p:txBody>
      </p:sp>
      <p:sp>
        <p:nvSpPr>
          <p:cNvPr id="4" name="Shape 22"/>
          <p:cNvSpPr/>
          <p:nvPr userDrawn="1"/>
        </p:nvSpPr>
        <p:spPr>
          <a:xfrm flipV="1">
            <a:off x="201901" y="214515"/>
            <a:ext cx="11788198" cy="1"/>
          </a:xfrm>
          <a:prstGeom prst="line">
            <a:avLst/>
          </a:prstGeom>
          <a:ln w="12700">
            <a:solidFill>
              <a:srgbClr val="0C7A93"/>
            </a:solidFill>
            <a:miter lim="400000"/>
          </a:ln>
        </p:spPr>
        <p:txBody>
          <a:bodyPr lIns="0" tIns="0" rIns="0" bIns="0" anchor="ctr"/>
          <a:lstStyle/>
          <a:p>
            <a:pPr algn="ctr" defTabSz="477239">
              <a:defRPr sz="2400"/>
            </a:pPr>
            <a:endParaRPr sz="2400" kern="0">
              <a:solidFill>
                <a:sysClr val="windowText" lastClr="000000"/>
              </a:solidFill>
              <a:sym typeface="Helvetica Light"/>
            </a:endParaRPr>
          </a:p>
        </p:txBody>
      </p:sp>
      <p:sp>
        <p:nvSpPr>
          <p:cNvPr id="7" name="TextBox 6"/>
          <p:cNvSpPr txBox="1"/>
          <p:nvPr userDrawn="1"/>
        </p:nvSpPr>
        <p:spPr>
          <a:xfrm>
            <a:off x="10381543" y="6553122"/>
            <a:ext cx="1608560" cy="2377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1505" tIns="41505" rIns="41505" bIns="41505" numCol="1" spcCol="31120" rtlCol="0" anchor="b">
            <a:spAutoFit/>
          </a:bodyPr>
          <a:lstStyle/>
          <a:p>
            <a:pPr algn="r" defTabSz="477239" latinLnBrk="1" hangingPunct="0"/>
            <a:fld id="{2A0B2CE2-03F1-45AF-AD60-1C1929FF8C5A}" type="slidenum">
              <a:rPr lang="en-US" sz="1000" b="1" kern="0" smtClean="0">
                <a:solidFill>
                  <a:srgbClr val="0C7A93"/>
                </a:solidFill>
                <a:latin typeface="Arial" panose="020B0604020202020204" pitchFamily="34" charset="0"/>
                <a:cs typeface="Arial" panose="020B0604020202020204" pitchFamily="34" charset="0"/>
                <a:sym typeface="Helvetica Light"/>
              </a:rPr>
              <a:pPr algn="r" defTabSz="477239" latinLnBrk="1" hangingPunct="0"/>
              <a:t>‹#›</a:t>
            </a:fld>
            <a:endParaRPr lang="en-US" sz="1000" b="1" kern="0" dirty="0">
              <a:solidFill>
                <a:srgbClr val="0C7A93"/>
              </a:solidFill>
              <a:latin typeface="Arial" panose="020B0604020202020204" pitchFamily="34" charset="0"/>
              <a:cs typeface="Arial" panose="020B0604020202020204" pitchFamily="34" charset="0"/>
              <a:sym typeface="Helvetica Light"/>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4983" y="6414204"/>
            <a:ext cx="1684465" cy="322009"/>
          </a:xfrm>
          <a:prstGeom prst="rect">
            <a:avLst/>
          </a:prstGeom>
        </p:spPr>
      </p:pic>
      <p:sp>
        <p:nvSpPr>
          <p:cNvPr id="3" name="Footer Placeholder 2"/>
          <p:cNvSpPr>
            <a:spLocks noGrp="1"/>
          </p:cNvSpPr>
          <p:nvPr>
            <p:ph type="ftr" sz="quarter" idx="3"/>
          </p:nvPr>
        </p:nvSpPr>
        <p:spPr>
          <a:xfrm>
            <a:off x="4039196" y="6357024"/>
            <a:ext cx="4113609" cy="365001"/>
          </a:xfrm>
          <a:prstGeom prst="rect">
            <a:avLst/>
          </a:prstGeom>
        </p:spPr>
        <p:txBody>
          <a:bodyPr vert="horz" lIns="74705" tIns="37279" rIns="74705" bIns="37279" rtlCol="0" anchor="ctr"/>
          <a:lstStyle>
            <a:lvl1pPr algn="ctr">
              <a:defRPr sz="1000">
                <a:solidFill>
                  <a:schemeClr val="tx1">
                    <a:tint val="75000"/>
                  </a:schemeClr>
                </a:solidFill>
              </a:defRPr>
            </a:lvl1pPr>
          </a:lstStyle>
          <a:p>
            <a:pPr defTabSz="477239"/>
            <a:endParaRPr lang="en-US" kern="0">
              <a:solidFill>
                <a:srgbClr val="000000">
                  <a:tint val="75000"/>
                </a:srgbClr>
              </a:solidFill>
              <a:sym typeface="Helvetica Light"/>
            </a:endParaRPr>
          </a:p>
        </p:txBody>
      </p:sp>
    </p:spTree>
  </p:cSld>
  <p:clrMap bg1="lt1" tx1="dk1" bg2="lt2" tx2="dk2" accent1="accent1" accent2="accent2" accent3="accent3" accent4="accent4" accent5="accent5" accent6="accent6" hlink="hlink" folHlink="folHlink"/>
  <p:sldLayoutIdLst>
    <p:sldLayoutId id="2147483720" r:id="rId1"/>
  </p:sldLayoutIdLst>
  <p:transition spd="med"/>
  <p:timing>
    <p:tnLst>
      <p:par>
        <p:cTn id="1" dur="indefinite" restart="never" nodeType="tmRoot"/>
      </p:par>
    </p:tnLst>
  </p:timing>
  <p:hf hdr="0" ftr="0" dt="0"/>
  <p:txStyles>
    <p:titleStyle>
      <a:lvl1pPr algn="ctr" defTabSz="477239">
        <a:defRPr sz="3500" b="1" i="1">
          <a:solidFill>
            <a:schemeClr val="tx1">
              <a:lumMod val="75000"/>
              <a:lumOff val="25000"/>
            </a:schemeClr>
          </a:solidFill>
          <a:latin typeface="+mn-lt"/>
          <a:ea typeface="+mn-ea"/>
          <a:cs typeface="+mn-cs"/>
          <a:sym typeface="Helvetica Light"/>
        </a:defRPr>
      </a:lvl1pPr>
      <a:lvl2pPr indent="186734" algn="ctr" defTabSz="477239">
        <a:defRPr sz="6700">
          <a:latin typeface="+mn-lt"/>
          <a:ea typeface="+mn-ea"/>
          <a:cs typeface="+mn-cs"/>
          <a:sym typeface="Helvetica Light"/>
        </a:defRPr>
      </a:lvl2pPr>
      <a:lvl3pPr indent="373455" algn="ctr" defTabSz="477239">
        <a:defRPr sz="6700">
          <a:latin typeface="+mn-lt"/>
          <a:ea typeface="+mn-ea"/>
          <a:cs typeface="+mn-cs"/>
          <a:sym typeface="Helvetica Light"/>
        </a:defRPr>
      </a:lvl3pPr>
      <a:lvl4pPr indent="560240" algn="ctr" defTabSz="477239">
        <a:defRPr sz="6700">
          <a:latin typeface="+mn-lt"/>
          <a:ea typeface="+mn-ea"/>
          <a:cs typeface="+mn-cs"/>
          <a:sym typeface="Helvetica Light"/>
        </a:defRPr>
      </a:lvl4pPr>
      <a:lvl5pPr indent="746959" algn="ctr" defTabSz="477239">
        <a:defRPr sz="6700">
          <a:latin typeface="+mn-lt"/>
          <a:ea typeface="+mn-ea"/>
          <a:cs typeface="+mn-cs"/>
          <a:sym typeface="Helvetica Light"/>
        </a:defRPr>
      </a:lvl5pPr>
      <a:lvl6pPr indent="933701" algn="ctr" defTabSz="477239">
        <a:defRPr sz="6700">
          <a:latin typeface="+mn-lt"/>
          <a:ea typeface="+mn-ea"/>
          <a:cs typeface="+mn-cs"/>
          <a:sym typeface="Helvetica Light"/>
        </a:defRPr>
      </a:lvl6pPr>
      <a:lvl7pPr indent="1120447" algn="ctr" defTabSz="477239">
        <a:defRPr sz="6700">
          <a:latin typeface="+mn-lt"/>
          <a:ea typeface="+mn-ea"/>
          <a:cs typeface="+mn-cs"/>
          <a:sym typeface="Helvetica Light"/>
        </a:defRPr>
      </a:lvl7pPr>
      <a:lvl8pPr indent="1307191" algn="ctr" defTabSz="477239">
        <a:defRPr sz="6700">
          <a:latin typeface="+mn-lt"/>
          <a:ea typeface="+mn-ea"/>
          <a:cs typeface="+mn-cs"/>
          <a:sym typeface="Helvetica Light"/>
        </a:defRPr>
      </a:lvl8pPr>
      <a:lvl9pPr indent="1493926" algn="ctr" defTabSz="477239">
        <a:defRPr sz="6700">
          <a:latin typeface="+mn-lt"/>
          <a:ea typeface="+mn-ea"/>
          <a:cs typeface="+mn-cs"/>
          <a:sym typeface="Helvetica Light"/>
        </a:defRPr>
      </a:lvl9pPr>
    </p:titleStyle>
    <p:bodyStyle>
      <a:lvl1pPr marL="363112" indent="-363112" defTabSz="477239">
        <a:spcBef>
          <a:spcPts val="3515"/>
        </a:spcBef>
        <a:buSzPct val="75000"/>
        <a:buChar char="•"/>
        <a:defRPr sz="1800">
          <a:solidFill>
            <a:schemeClr val="tx1">
              <a:lumMod val="75000"/>
              <a:lumOff val="25000"/>
            </a:schemeClr>
          </a:solidFill>
          <a:latin typeface="+mn-lt"/>
          <a:ea typeface="+mn-ea"/>
          <a:cs typeface="+mn-cs"/>
          <a:sym typeface="Helvetica Light"/>
        </a:defRPr>
      </a:lvl1pPr>
      <a:lvl2pPr marL="726229" indent="-363112" defTabSz="477239">
        <a:spcBef>
          <a:spcPts val="3515"/>
        </a:spcBef>
        <a:buSzPct val="75000"/>
        <a:buChar char="•"/>
        <a:defRPr sz="1800">
          <a:solidFill>
            <a:schemeClr val="tx1">
              <a:lumMod val="75000"/>
              <a:lumOff val="25000"/>
            </a:schemeClr>
          </a:solidFill>
          <a:latin typeface="+mn-lt"/>
          <a:ea typeface="+mn-ea"/>
          <a:cs typeface="+mn-cs"/>
          <a:sym typeface="Helvetica Light"/>
        </a:defRPr>
      </a:lvl2pPr>
      <a:lvl3pPr marL="1089311" indent="-363112" defTabSz="477239">
        <a:spcBef>
          <a:spcPts val="3515"/>
        </a:spcBef>
        <a:buSzPct val="75000"/>
        <a:buChar char="•"/>
        <a:defRPr sz="1800">
          <a:solidFill>
            <a:schemeClr val="tx1">
              <a:lumMod val="75000"/>
              <a:lumOff val="25000"/>
            </a:schemeClr>
          </a:solidFill>
          <a:latin typeface="+mn-lt"/>
          <a:ea typeface="+mn-ea"/>
          <a:cs typeface="+mn-cs"/>
          <a:sym typeface="Helvetica Light"/>
        </a:defRPr>
      </a:lvl3pPr>
      <a:lvl4pPr marL="1452428" indent="-363112" defTabSz="477239">
        <a:spcBef>
          <a:spcPts val="3515"/>
        </a:spcBef>
        <a:buSzPct val="75000"/>
        <a:buChar char="•"/>
        <a:defRPr sz="1800">
          <a:solidFill>
            <a:schemeClr val="tx1">
              <a:lumMod val="75000"/>
              <a:lumOff val="25000"/>
            </a:schemeClr>
          </a:solidFill>
          <a:latin typeface="+mn-lt"/>
          <a:ea typeface="+mn-ea"/>
          <a:cs typeface="+mn-cs"/>
          <a:sym typeface="Helvetica Light"/>
        </a:defRPr>
      </a:lvl4pPr>
      <a:lvl5pPr marL="1815533" indent="-363112" defTabSz="477239">
        <a:spcBef>
          <a:spcPts val="3515"/>
        </a:spcBef>
        <a:buSzPct val="75000"/>
        <a:buChar char="•"/>
        <a:defRPr sz="1800">
          <a:solidFill>
            <a:schemeClr val="tx1">
              <a:lumMod val="75000"/>
              <a:lumOff val="25000"/>
            </a:schemeClr>
          </a:solidFill>
          <a:latin typeface="+mn-lt"/>
          <a:ea typeface="+mn-ea"/>
          <a:cs typeface="+mn-cs"/>
          <a:sym typeface="Helvetica Light"/>
        </a:defRPr>
      </a:lvl5pPr>
      <a:lvl6pPr marL="2178637" indent="-363112" defTabSz="477239">
        <a:spcBef>
          <a:spcPts val="3515"/>
        </a:spcBef>
        <a:buSzPct val="75000"/>
        <a:buChar char="•"/>
        <a:defRPr sz="3000">
          <a:latin typeface="+mn-lt"/>
          <a:ea typeface="+mn-ea"/>
          <a:cs typeface="+mn-cs"/>
          <a:sym typeface="Helvetica Light"/>
        </a:defRPr>
      </a:lvl6pPr>
      <a:lvl7pPr marL="2541751" indent="-363112" defTabSz="477239">
        <a:spcBef>
          <a:spcPts val="3515"/>
        </a:spcBef>
        <a:buSzPct val="75000"/>
        <a:buChar char="•"/>
        <a:defRPr sz="3000">
          <a:latin typeface="+mn-lt"/>
          <a:ea typeface="+mn-ea"/>
          <a:cs typeface="+mn-cs"/>
          <a:sym typeface="Helvetica Light"/>
        </a:defRPr>
      </a:lvl7pPr>
      <a:lvl8pPr marL="2904856" indent="-363112" defTabSz="477239">
        <a:spcBef>
          <a:spcPts val="3515"/>
        </a:spcBef>
        <a:buSzPct val="75000"/>
        <a:buChar char="•"/>
        <a:defRPr sz="3000">
          <a:latin typeface="+mn-lt"/>
          <a:ea typeface="+mn-ea"/>
          <a:cs typeface="+mn-cs"/>
          <a:sym typeface="Helvetica Light"/>
        </a:defRPr>
      </a:lvl8pPr>
      <a:lvl9pPr marL="3267961" indent="-363112" defTabSz="477239">
        <a:spcBef>
          <a:spcPts val="3515"/>
        </a:spcBef>
        <a:buSzPct val="75000"/>
        <a:buChar char="•"/>
        <a:defRPr sz="3000">
          <a:latin typeface="+mn-lt"/>
          <a:ea typeface="+mn-ea"/>
          <a:cs typeface="+mn-cs"/>
          <a:sym typeface="Helvetica Light"/>
        </a:defRPr>
      </a:lvl9pPr>
    </p:bodyStyle>
    <p:otherStyle>
      <a:lvl1pPr algn="ctr" defTabSz="477239">
        <a:defRPr>
          <a:solidFill>
            <a:schemeClr val="tx1"/>
          </a:solidFill>
          <a:latin typeface="+mn-lt"/>
          <a:ea typeface="+mn-ea"/>
          <a:cs typeface="+mn-cs"/>
          <a:sym typeface="Helvetica Light"/>
        </a:defRPr>
      </a:lvl1pPr>
      <a:lvl2pPr indent="186734" algn="ctr" defTabSz="477239">
        <a:defRPr>
          <a:solidFill>
            <a:schemeClr val="tx1"/>
          </a:solidFill>
          <a:latin typeface="+mn-lt"/>
          <a:ea typeface="+mn-ea"/>
          <a:cs typeface="+mn-cs"/>
          <a:sym typeface="Helvetica Light"/>
        </a:defRPr>
      </a:lvl2pPr>
      <a:lvl3pPr indent="373455" algn="ctr" defTabSz="477239">
        <a:defRPr>
          <a:solidFill>
            <a:schemeClr val="tx1"/>
          </a:solidFill>
          <a:latin typeface="+mn-lt"/>
          <a:ea typeface="+mn-ea"/>
          <a:cs typeface="+mn-cs"/>
          <a:sym typeface="Helvetica Light"/>
        </a:defRPr>
      </a:lvl3pPr>
      <a:lvl4pPr indent="560240" algn="ctr" defTabSz="477239">
        <a:defRPr>
          <a:solidFill>
            <a:schemeClr val="tx1"/>
          </a:solidFill>
          <a:latin typeface="+mn-lt"/>
          <a:ea typeface="+mn-ea"/>
          <a:cs typeface="+mn-cs"/>
          <a:sym typeface="Helvetica Light"/>
        </a:defRPr>
      </a:lvl4pPr>
      <a:lvl5pPr indent="746959" algn="ctr" defTabSz="477239">
        <a:defRPr>
          <a:solidFill>
            <a:schemeClr val="tx1"/>
          </a:solidFill>
          <a:latin typeface="+mn-lt"/>
          <a:ea typeface="+mn-ea"/>
          <a:cs typeface="+mn-cs"/>
          <a:sym typeface="Helvetica Light"/>
        </a:defRPr>
      </a:lvl5pPr>
      <a:lvl6pPr indent="933701" algn="ctr" defTabSz="477239">
        <a:defRPr>
          <a:solidFill>
            <a:schemeClr val="tx1"/>
          </a:solidFill>
          <a:latin typeface="+mn-lt"/>
          <a:ea typeface="+mn-ea"/>
          <a:cs typeface="+mn-cs"/>
          <a:sym typeface="Helvetica Light"/>
        </a:defRPr>
      </a:lvl6pPr>
      <a:lvl7pPr indent="1120447" algn="ctr" defTabSz="477239">
        <a:defRPr>
          <a:solidFill>
            <a:schemeClr val="tx1"/>
          </a:solidFill>
          <a:latin typeface="+mn-lt"/>
          <a:ea typeface="+mn-ea"/>
          <a:cs typeface="+mn-cs"/>
          <a:sym typeface="Helvetica Light"/>
        </a:defRPr>
      </a:lvl7pPr>
      <a:lvl8pPr indent="1307191" algn="ctr" defTabSz="477239">
        <a:defRPr>
          <a:solidFill>
            <a:schemeClr val="tx1"/>
          </a:solidFill>
          <a:latin typeface="+mn-lt"/>
          <a:ea typeface="+mn-ea"/>
          <a:cs typeface="+mn-cs"/>
          <a:sym typeface="Helvetica Light"/>
        </a:defRPr>
      </a:lvl8pPr>
      <a:lvl9pPr indent="1493926" algn="ctr" defTabSz="477239">
        <a:defRPr>
          <a:solidFill>
            <a:schemeClr val="tx1"/>
          </a:solidFill>
          <a:latin typeface="+mn-lt"/>
          <a:ea typeface="+mn-ea"/>
          <a:cs typeface="+mn-cs"/>
          <a:sym typeface="Helvetica Light"/>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0"/>
          <p:cNvSpPr/>
          <p:nvPr userDrawn="1"/>
        </p:nvSpPr>
        <p:spPr>
          <a:xfrm flipV="1">
            <a:off x="201901" y="6340273"/>
            <a:ext cx="11788198" cy="1"/>
          </a:xfrm>
          <a:prstGeom prst="line">
            <a:avLst/>
          </a:prstGeom>
          <a:ln w="12700">
            <a:solidFill>
              <a:srgbClr val="0C7A93"/>
            </a:solidFill>
            <a:miter lim="400000"/>
          </a:ln>
        </p:spPr>
        <p:txBody>
          <a:bodyPr lIns="0" tIns="0" rIns="0" bIns="0" anchor="ctr"/>
          <a:lstStyle/>
          <a:p>
            <a:pPr algn="ctr" defTabSz="477696">
              <a:defRPr sz="2400"/>
            </a:pPr>
            <a:endParaRPr sz="2400" kern="0">
              <a:solidFill>
                <a:sysClr val="windowText" lastClr="000000"/>
              </a:solidFill>
              <a:sym typeface="Helvetica Light"/>
            </a:endParaRPr>
          </a:p>
        </p:txBody>
      </p:sp>
      <p:sp>
        <p:nvSpPr>
          <p:cNvPr id="4" name="Shape 22"/>
          <p:cNvSpPr/>
          <p:nvPr userDrawn="1"/>
        </p:nvSpPr>
        <p:spPr>
          <a:xfrm flipV="1">
            <a:off x="201901" y="214507"/>
            <a:ext cx="11788198" cy="1"/>
          </a:xfrm>
          <a:prstGeom prst="line">
            <a:avLst/>
          </a:prstGeom>
          <a:ln w="12700">
            <a:solidFill>
              <a:srgbClr val="0C7A93"/>
            </a:solidFill>
            <a:miter lim="400000"/>
          </a:ln>
        </p:spPr>
        <p:txBody>
          <a:bodyPr lIns="0" tIns="0" rIns="0" bIns="0" anchor="ctr"/>
          <a:lstStyle/>
          <a:p>
            <a:pPr algn="ctr" defTabSz="477696">
              <a:defRPr sz="2400"/>
            </a:pPr>
            <a:endParaRPr sz="2400" kern="0">
              <a:solidFill>
                <a:sysClr val="windowText" lastClr="000000"/>
              </a:solidFill>
              <a:sym typeface="Helvetica Light"/>
            </a:endParaRPr>
          </a:p>
        </p:txBody>
      </p:sp>
      <p:sp>
        <p:nvSpPr>
          <p:cNvPr id="7" name="TextBox 6"/>
          <p:cNvSpPr txBox="1"/>
          <p:nvPr userDrawn="1"/>
        </p:nvSpPr>
        <p:spPr>
          <a:xfrm>
            <a:off x="10381543" y="6553036"/>
            <a:ext cx="1608560" cy="2377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1545" tIns="41545" rIns="41545" bIns="41545" numCol="1" spcCol="31149" rtlCol="0" anchor="b">
            <a:spAutoFit/>
          </a:bodyPr>
          <a:lstStyle/>
          <a:p>
            <a:pPr algn="r" defTabSz="477696" latinLnBrk="1" hangingPunct="0"/>
            <a:fld id="{2A0B2CE2-03F1-45AF-AD60-1C1929FF8C5A}" type="slidenum">
              <a:rPr lang="en-US" sz="1000" b="1" kern="0" smtClean="0">
                <a:solidFill>
                  <a:srgbClr val="0C7A93"/>
                </a:solidFill>
                <a:latin typeface="Arial" panose="020B0604020202020204" pitchFamily="34" charset="0"/>
                <a:cs typeface="Arial" panose="020B0604020202020204" pitchFamily="34" charset="0"/>
                <a:sym typeface="Helvetica Light"/>
              </a:rPr>
              <a:pPr algn="r" defTabSz="477696" latinLnBrk="1" hangingPunct="0"/>
              <a:t>‹#›</a:t>
            </a:fld>
            <a:endParaRPr lang="en-US" sz="1000" b="1" kern="0" dirty="0">
              <a:solidFill>
                <a:srgbClr val="0C7A93"/>
              </a:solidFill>
              <a:latin typeface="Arial" panose="020B0604020202020204" pitchFamily="34" charset="0"/>
              <a:cs typeface="Arial" panose="020B0604020202020204" pitchFamily="34" charset="0"/>
              <a:sym typeface="Helvetica Light"/>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4975" y="6414204"/>
            <a:ext cx="1684465" cy="322009"/>
          </a:xfrm>
          <a:prstGeom prst="rect">
            <a:avLst/>
          </a:prstGeom>
        </p:spPr>
      </p:pic>
      <p:sp>
        <p:nvSpPr>
          <p:cNvPr id="3" name="Footer Placeholder 2"/>
          <p:cNvSpPr>
            <a:spLocks noGrp="1"/>
          </p:cNvSpPr>
          <p:nvPr>
            <p:ph type="ftr" sz="quarter" idx="3"/>
          </p:nvPr>
        </p:nvSpPr>
        <p:spPr>
          <a:xfrm>
            <a:off x="4039196" y="6357016"/>
            <a:ext cx="4113609" cy="365001"/>
          </a:xfrm>
          <a:prstGeom prst="rect">
            <a:avLst/>
          </a:prstGeom>
        </p:spPr>
        <p:txBody>
          <a:bodyPr vert="horz" lIns="74777" tIns="37319" rIns="74777" bIns="37319" rtlCol="0" anchor="ctr"/>
          <a:lstStyle>
            <a:lvl1pPr algn="ctr">
              <a:defRPr sz="1000">
                <a:solidFill>
                  <a:schemeClr val="tx1">
                    <a:tint val="75000"/>
                  </a:schemeClr>
                </a:solidFill>
              </a:defRPr>
            </a:lvl1pPr>
          </a:lstStyle>
          <a:p>
            <a:pPr defTabSz="477696"/>
            <a:endParaRPr lang="en-US" kern="0">
              <a:solidFill>
                <a:srgbClr val="000000">
                  <a:tint val="75000"/>
                </a:srgbClr>
              </a:solidFill>
              <a:sym typeface="Helvetica Light"/>
            </a:endParaRPr>
          </a:p>
        </p:txBody>
      </p:sp>
    </p:spTree>
  </p:cSld>
  <p:clrMap bg1="lt1" tx1="dk1" bg2="lt2" tx2="dk2" accent1="accent1" accent2="accent2" accent3="accent3" accent4="accent4" accent5="accent5" accent6="accent6" hlink="hlink" folHlink="folHlink"/>
  <p:sldLayoutIdLst>
    <p:sldLayoutId id="2147483722" r:id="rId1"/>
  </p:sldLayoutIdLst>
  <p:transition spd="med"/>
  <p:timing>
    <p:tnLst>
      <p:par>
        <p:cTn id="1" dur="indefinite" restart="never" nodeType="tmRoot"/>
      </p:par>
    </p:tnLst>
  </p:timing>
  <p:hf hdr="0" ftr="0" dt="0"/>
  <p:txStyles>
    <p:titleStyle>
      <a:lvl1pPr algn="ctr" defTabSz="477696">
        <a:defRPr sz="3500" b="1" i="1">
          <a:solidFill>
            <a:schemeClr val="tx1">
              <a:lumMod val="75000"/>
              <a:lumOff val="25000"/>
            </a:schemeClr>
          </a:solidFill>
          <a:latin typeface="+mn-lt"/>
          <a:ea typeface="+mn-ea"/>
          <a:cs typeface="+mn-cs"/>
          <a:sym typeface="Helvetica Light"/>
        </a:defRPr>
      </a:lvl1pPr>
      <a:lvl2pPr indent="186913" algn="ctr" defTabSz="477696">
        <a:defRPr sz="6700">
          <a:latin typeface="+mn-lt"/>
          <a:ea typeface="+mn-ea"/>
          <a:cs typeface="+mn-cs"/>
          <a:sym typeface="Helvetica Light"/>
        </a:defRPr>
      </a:lvl2pPr>
      <a:lvl3pPr indent="373814" algn="ctr" defTabSz="477696">
        <a:defRPr sz="6700">
          <a:latin typeface="+mn-lt"/>
          <a:ea typeface="+mn-ea"/>
          <a:cs typeface="+mn-cs"/>
          <a:sym typeface="Helvetica Light"/>
        </a:defRPr>
      </a:lvl3pPr>
      <a:lvl4pPr indent="560776" algn="ctr" defTabSz="477696">
        <a:defRPr sz="6700">
          <a:latin typeface="+mn-lt"/>
          <a:ea typeface="+mn-ea"/>
          <a:cs typeface="+mn-cs"/>
          <a:sym typeface="Helvetica Light"/>
        </a:defRPr>
      </a:lvl4pPr>
      <a:lvl5pPr indent="747674" algn="ctr" defTabSz="477696">
        <a:defRPr sz="6700">
          <a:latin typeface="+mn-lt"/>
          <a:ea typeface="+mn-ea"/>
          <a:cs typeface="+mn-cs"/>
          <a:sym typeface="Helvetica Light"/>
        </a:defRPr>
      </a:lvl5pPr>
      <a:lvl6pPr indent="934597" algn="ctr" defTabSz="477696">
        <a:defRPr sz="6700">
          <a:latin typeface="+mn-lt"/>
          <a:ea typeface="+mn-ea"/>
          <a:cs typeface="+mn-cs"/>
          <a:sym typeface="Helvetica Light"/>
        </a:defRPr>
      </a:lvl6pPr>
      <a:lvl7pPr indent="1121520" algn="ctr" defTabSz="477696">
        <a:defRPr sz="6700">
          <a:latin typeface="+mn-lt"/>
          <a:ea typeface="+mn-ea"/>
          <a:cs typeface="+mn-cs"/>
          <a:sym typeface="Helvetica Light"/>
        </a:defRPr>
      </a:lvl7pPr>
      <a:lvl8pPr indent="1308444" algn="ctr" defTabSz="477696">
        <a:defRPr sz="6700">
          <a:latin typeface="+mn-lt"/>
          <a:ea typeface="+mn-ea"/>
          <a:cs typeface="+mn-cs"/>
          <a:sym typeface="Helvetica Light"/>
        </a:defRPr>
      </a:lvl8pPr>
      <a:lvl9pPr indent="1495358" algn="ctr" defTabSz="477696">
        <a:defRPr sz="6700">
          <a:latin typeface="+mn-lt"/>
          <a:ea typeface="+mn-ea"/>
          <a:cs typeface="+mn-cs"/>
          <a:sym typeface="Helvetica Light"/>
        </a:defRPr>
      </a:lvl9pPr>
    </p:titleStyle>
    <p:bodyStyle>
      <a:lvl1pPr marL="363460" indent="-363460" defTabSz="477696">
        <a:spcBef>
          <a:spcPts val="3515"/>
        </a:spcBef>
        <a:buSzPct val="75000"/>
        <a:buChar char="•"/>
        <a:defRPr sz="1800">
          <a:solidFill>
            <a:schemeClr val="tx1">
              <a:lumMod val="75000"/>
              <a:lumOff val="25000"/>
            </a:schemeClr>
          </a:solidFill>
          <a:latin typeface="+mn-lt"/>
          <a:ea typeface="+mn-ea"/>
          <a:cs typeface="+mn-cs"/>
          <a:sym typeface="Helvetica Light"/>
        </a:defRPr>
      </a:lvl1pPr>
      <a:lvl2pPr marL="726925" indent="-363460" defTabSz="477696">
        <a:spcBef>
          <a:spcPts val="3515"/>
        </a:spcBef>
        <a:buSzPct val="75000"/>
        <a:buChar char="•"/>
        <a:defRPr sz="1800">
          <a:solidFill>
            <a:schemeClr val="tx1">
              <a:lumMod val="75000"/>
              <a:lumOff val="25000"/>
            </a:schemeClr>
          </a:solidFill>
          <a:latin typeface="+mn-lt"/>
          <a:ea typeface="+mn-ea"/>
          <a:cs typeface="+mn-cs"/>
          <a:sym typeface="Helvetica Light"/>
        </a:defRPr>
      </a:lvl2pPr>
      <a:lvl3pPr marL="1090357" indent="-363460" defTabSz="477696">
        <a:spcBef>
          <a:spcPts val="3515"/>
        </a:spcBef>
        <a:buSzPct val="75000"/>
        <a:buChar char="•"/>
        <a:defRPr sz="1800">
          <a:solidFill>
            <a:schemeClr val="tx1">
              <a:lumMod val="75000"/>
              <a:lumOff val="25000"/>
            </a:schemeClr>
          </a:solidFill>
          <a:latin typeface="+mn-lt"/>
          <a:ea typeface="+mn-ea"/>
          <a:cs typeface="+mn-cs"/>
          <a:sym typeface="Helvetica Light"/>
        </a:defRPr>
      </a:lvl3pPr>
      <a:lvl4pPr marL="1453820" indent="-363460" defTabSz="477696">
        <a:spcBef>
          <a:spcPts val="3515"/>
        </a:spcBef>
        <a:buSzPct val="75000"/>
        <a:buChar char="•"/>
        <a:defRPr sz="1800">
          <a:solidFill>
            <a:schemeClr val="tx1">
              <a:lumMod val="75000"/>
              <a:lumOff val="25000"/>
            </a:schemeClr>
          </a:solidFill>
          <a:latin typeface="+mn-lt"/>
          <a:ea typeface="+mn-ea"/>
          <a:cs typeface="+mn-cs"/>
          <a:sym typeface="Helvetica Light"/>
        </a:defRPr>
      </a:lvl4pPr>
      <a:lvl5pPr marL="1817274" indent="-363460" defTabSz="477696">
        <a:spcBef>
          <a:spcPts val="3515"/>
        </a:spcBef>
        <a:buSzPct val="75000"/>
        <a:buChar char="•"/>
        <a:defRPr sz="1800">
          <a:solidFill>
            <a:schemeClr val="tx1">
              <a:lumMod val="75000"/>
              <a:lumOff val="25000"/>
            </a:schemeClr>
          </a:solidFill>
          <a:latin typeface="+mn-lt"/>
          <a:ea typeface="+mn-ea"/>
          <a:cs typeface="+mn-cs"/>
          <a:sym typeface="Helvetica Light"/>
        </a:defRPr>
      </a:lvl5pPr>
      <a:lvl6pPr marL="2180726" indent="-363460" defTabSz="477696">
        <a:spcBef>
          <a:spcPts val="3515"/>
        </a:spcBef>
        <a:buSzPct val="75000"/>
        <a:buChar char="•"/>
        <a:defRPr sz="3000">
          <a:latin typeface="+mn-lt"/>
          <a:ea typeface="+mn-ea"/>
          <a:cs typeface="+mn-cs"/>
          <a:sym typeface="Helvetica Light"/>
        </a:defRPr>
      </a:lvl6pPr>
      <a:lvl7pPr marL="2544188" indent="-363460" defTabSz="477696">
        <a:spcBef>
          <a:spcPts val="3515"/>
        </a:spcBef>
        <a:buSzPct val="75000"/>
        <a:buChar char="•"/>
        <a:defRPr sz="3000">
          <a:latin typeface="+mn-lt"/>
          <a:ea typeface="+mn-ea"/>
          <a:cs typeface="+mn-cs"/>
          <a:sym typeface="Helvetica Light"/>
        </a:defRPr>
      </a:lvl7pPr>
      <a:lvl8pPr marL="2907643" indent="-363460" defTabSz="477696">
        <a:spcBef>
          <a:spcPts val="3515"/>
        </a:spcBef>
        <a:buSzPct val="75000"/>
        <a:buChar char="•"/>
        <a:defRPr sz="3000">
          <a:latin typeface="+mn-lt"/>
          <a:ea typeface="+mn-ea"/>
          <a:cs typeface="+mn-cs"/>
          <a:sym typeface="Helvetica Light"/>
        </a:defRPr>
      </a:lvl8pPr>
      <a:lvl9pPr marL="3271094" indent="-363460" defTabSz="477696">
        <a:spcBef>
          <a:spcPts val="3515"/>
        </a:spcBef>
        <a:buSzPct val="75000"/>
        <a:buChar char="•"/>
        <a:defRPr sz="3000">
          <a:latin typeface="+mn-lt"/>
          <a:ea typeface="+mn-ea"/>
          <a:cs typeface="+mn-cs"/>
          <a:sym typeface="Helvetica Light"/>
        </a:defRPr>
      </a:lvl9pPr>
    </p:bodyStyle>
    <p:otherStyle>
      <a:lvl1pPr algn="ctr" defTabSz="477696">
        <a:defRPr>
          <a:solidFill>
            <a:schemeClr val="tx1"/>
          </a:solidFill>
          <a:latin typeface="+mn-lt"/>
          <a:ea typeface="+mn-ea"/>
          <a:cs typeface="+mn-cs"/>
          <a:sym typeface="Helvetica Light"/>
        </a:defRPr>
      </a:lvl1pPr>
      <a:lvl2pPr indent="186913" algn="ctr" defTabSz="477696">
        <a:defRPr>
          <a:solidFill>
            <a:schemeClr val="tx1"/>
          </a:solidFill>
          <a:latin typeface="+mn-lt"/>
          <a:ea typeface="+mn-ea"/>
          <a:cs typeface="+mn-cs"/>
          <a:sym typeface="Helvetica Light"/>
        </a:defRPr>
      </a:lvl2pPr>
      <a:lvl3pPr indent="373814" algn="ctr" defTabSz="477696">
        <a:defRPr>
          <a:solidFill>
            <a:schemeClr val="tx1"/>
          </a:solidFill>
          <a:latin typeface="+mn-lt"/>
          <a:ea typeface="+mn-ea"/>
          <a:cs typeface="+mn-cs"/>
          <a:sym typeface="Helvetica Light"/>
        </a:defRPr>
      </a:lvl3pPr>
      <a:lvl4pPr indent="560776" algn="ctr" defTabSz="477696">
        <a:defRPr>
          <a:solidFill>
            <a:schemeClr val="tx1"/>
          </a:solidFill>
          <a:latin typeface="+mn-lt"/>
          <a:ea typeface="+mn-ea"/>
          <a:cs typeface="+mn-cs"/>
          <a:sym typeface="Helvetica Light"/>
        </a:defRPr>
      </a:lvl4pPr>
      <a:lvl5pPr indent="747674" algn="ctr" defTabSz="477696">
        <a:defRPr>
          <a:solidFill>
            <a:schemeClr val="tx1"/>
          </a:solidFill>
          <a:latin typeface="+mn-lt"/>
          <a:ea typeface="+mn-ea"/>
          <a:cs typeface="+mn-cs"/>
          <a:sym typeface="Helvetica Light"/>
        </a:defRPr>
      </a:lvl5pPr>
      <a:lvl6pPr indent="934597" algn="ctr" defTabSz="477696">
        <a:defRPr>
          <a:solidFill>
            <a:schemeClr val="tx1"/>
          </a:solidFill>
          <a:latin typeface="+mn-lt"/>
          <a:ea typeface="+mn-ea"/>
          <a:cs typeface="+mn-cs"/>
          <a:sym typeface="Helvetica Light"/>
        </a:defRPr>
      </a:lvl6pPr>
      <a:lvl7pPr indent="1121520" algn="ctr" defTabSz="477696">
        <a:defRPr>
          <a:solidFill>
            <a:schemeClr val="tx1"/>
          </a:solidFill>
          <a:latin typeface="+mn-lt"/>
          <a:ea typeface="+mn-ea"/>
          <a:cs typeface="+mn-cs"/>
          <a:sym typeface="Helvetica Light"/>
        </a:defRPr>
      </a:lvl7pPr>
      <a:lvl8pPr indent="1308444" algn="ctr" defTabSz="477696">
        <a:defRPr>
          <a:solidFill>
            <a:schemeClr val="tx1"/>
          </a:solidFill>
          <a:latin typeface="+mn-lt"/>
          <a:ea typeface="+mn-ea"/>
          <a:cs typeface="+mn-cs"/>
          <a:sym typeface="Helvetica Light"/>
        </a:defRPr>
      </a:lvl8pPr>
      <a:lvl9pPr indent="1495358" algn="ctr" defTabSz="477696">
        <a:defRPr>
          <a:solidFill>
            <a:schemeClr val="tx1"/>
          </a:solidFill>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7726" b="16415"/>
          <a:stretch/>
        </p:blipFill>
        <p:spPr bwMode="auto">
          <a:xfrm>
            <a:off x="269" y="838200"/>
            <a:ext cx="8561103"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609600" y="274638"/>
            <a:ext cx="10972800" cy="1143000"/>
          </a:xfrm>
          <a:prstGeom prst="rect">
            <a:avLst/>
          </a:prstGeom>
        </p:spPr>
        <p:txBody>
          <a:bodyPr vert="horz" lIns="88992" tIns="44533" rIns="88992" bIns="44533"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437"/>
            <a:ext cx="10972800" cy="4525963"/>
          </a:xfrm>
          <a:prstGeom prst="rect">
            <a:avLst/>
          </a:prstGeom>
        </p:spPr>
        <p:txBody>
          <a:bodyPr vert="horz" lIns="88992" tIns="44533" rIns="88992" bIns="4453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600" y="6356638"/>
            <a:ext cx="2844800" cy="365125"/>
          </a:xfrm>
          <a:prstGeom prst="rect">
            <a:avLst/>
          </a:prstGeom>
        </p:spPr>
        <p:txBody>
          <a:bodyPr vert="horz" lIns="88992" tIns="44533" rIns="88992" bIns="44533" rtlCol="0" anchor="ctr"/>
          <a:lstStyle>
            <a:lvl1pPr algn="l">
              <a:defRPr sz="1100" b="1">
                <a:solidFill>
                  <a:schemeClr val="tx2"/>
                </a:solidFill>
              </a:defRPr>
            </a:lvl1pPr>
          </a:lstStyle>
          <a:p>
            <a:pPr defTabSz="889436"/>
            <a:fld id="{3AACD64A-A483-496E-909D-37AC79B848C1}" type="datetime4">
              <a:rPr lang="en-US" smtClean="0">
                <a:solidFill>
                  <a:srgbClr val="1F497D"/>
                </a:solidFill>
              </a:rPr>
              <a:pPr defTabSz="889436"/>
              <a:t>February 26, 2016</a:t>
            </a:fld>
            <a:endParaRPr lang="en-US" dirty="0">
              <a:solidFill>
                <a:srgbClr val="1F497D"/>
              </a:solidFill>
            </a:endParaRPr>
          </a:p>
        </p:txBody>
      </p:sp>
      <p:sp>
        <p:nvSpPr>
          <p:cNvPr id="5" name="Footer Placeholder 4"/>
          <p:cNvSpPr>
            <a:spLocks noGrp="1"/>
          </p:cNvSpPr>
          <p:nvPr>
            <p:ph type="ftr" sz="quarter" idx="3"/>
          </p:nvPr>
        </p:nvSpPr>
        <p:spPr>
          <a:xfrm>
            <a:off x="4165608" y="6356638"/>
            <a:ext cx="3860800" cy="365125"/>
          </a:xfrm>
          <a:prstGeom prst="rect">
            <a:avLst/>
          </a:prstGeom>
        </p:spPr>
        <p:txBody>
          <a:bodyPr vert="horz" lIns="88992" tIns="44533" rIns="88992" bIns="44533" rtlCol="0" anchor="ctr"/>
          <a:lstStyle>
            <a:lvl1pPr algn="ctr">
              <a:defRPr sz="1100" b="1">
                <a:solidFill>
                  <a:schemeClr val="tx2"/>
                </a:solidFill>
              </a:defRPr>
            </a:lvl1pPr>
          </a:lstStyle>
          <a:p>
            <a:pPr defTabSz="889436"/>
            <a:r>
              <a:rPr lang="en-US" smtClean="0">
                <a:solidFill>
                  <a:srgbClr val="1F497D"/>
                </a:solidFill>
              </a:rPr>
              <a:t>Proof of Beneficial Use of Water</a:t>
            </a:r>
            <a:endParaRPr lang="en-US" dirty="0">
              <a:solidFill>
                <a:srgbClr val="1F497D"/>
              </a:solidFill>
            </a:endParaRPr>
          </a:p>
        </p:txBody>
      </p:sp>
      <p:sp>
        <p:nvSpPr>
          <p:cNvPr id="6" name="Slide Number Placeholder 5"/>
          <p:cNvSpPr>
            <a:spLocks noGrp="1"/>
          </p:cNvSpPr>
          <p:nvPr>
            <p:ph type="sldNum" sz="quarter" idx="4"/>
          </p:nvPr>
        </p:nvSpPr>
        <p:spPr>
          <a:xfrm>
            <a:off x="8737603" y="6356638"/>
            <a:ext cx="2844800" cy="365125"/>
          </a:xfrm>
          <a:prstGeom prst="rect">
            <a:avLst/>
          </a:prstGeom>
        </p:spPr>
        <p:txBody>
          <a:bodyPr vert="horz" lIns="88992" tIns="44533" rIns="88992" bIns="44533" rtlCol="0" anchor="ctr"/>
          <a:lstStyle>
            <a:lvl1pPr algn="r">
              <a:defRPr sz="1100" b="1">
                <a:solidFill>
                  <a:schemeClr val="tx2"/>
                </a:solidFill>
              </a:defRPr>
            </a:lvl1pPr>
          </a:lstStyle>
          <a:p>
            <a:pPr defTabSz="889436"/>
            <a:fld id="{49321E85-C7F9-493D-8309-B66911D6D18E}" type="slidenum">
              <a:rPr lang="en-US" smtClean="0">
                <a:solidFill>
                  <a:srgbClr val="1F497D"/>
                </a:solidFill>
              </a:rPr>
              <a:pPr defTabSz="889436"/>
              <a:t>‹#›</a:t>
            </a:fld>
            <a:endParaRPr lang="en-US" dirty="0">
              <a:solidFill>
                <a:srgbClr val="1F497D"/>
              </a:solidFill>
            </a:endParaRPr>
          </a:p>
        </p:txBody>
      </p:sp>
    </p:spTree>
    <p:extLst>
      <p:ext uri="{BB962C8B-B14F-4D97-AF65-F5344CB8AC3E}">
        <p14:creationId xmlns:p14="http://schemas.microsoft.com/office/powerpoint/2010/main" val="1727189593"/>
      </p:ext>
    </p:extLst>
  </p:cSld>
  <p:clrMap bg1="lt1" tx1="dk1" bg2="lt2" tx2="dk2" accent1="accent1" accent2="accent2" accent3="accent3" accent4="accent4" accent5="accent5" accent6="accent6" hlink="hlink" folHlink="folHlink"/>
  <p:sldLayoutIdLst>
    <p:sldLayoutId id="2147483688" r:id="rId1"/>
  </p:sldLayoutIdLst>
  <p:timing>
    <p:tnLst>
      <p:par>
        <p:cTn id="1" dur="indefinite" restart="never" nodeType="tmRoot"/>
      </p:par>
    </p:tnLst>
  </p:timing>
  <p:hf hdr="0" ftr="0"/>
  <p:txStyles>
    <p:titleStyle>
      <a:lvl1pPr algn="ctr" defTabSz="889436" rtl="0" eaLnBrk="1" latinLnBrk="0" hangingPunct="1">
        <a:spcBef>
          <a:spcPct val="0"/>
        </a:spcBef>
        <a:buNone/>
        <a:defRPr sz="3600" b="1" kern="1200">
          <a:solidFill>
            <a:schemeClr val="tx2"/>
          </a:solidFill>
          <a:latin typeface="+mj-lt"/>
          <a:ea typeface="+mj-ea"/>
          <a:cs typeface="+mj-cs"/>
        </a:defRPr>
      </a:lvl1pPr>
    </p:titleStyle>
    <p:bodyStyle>
      <a:lvl1pPr marL="333494" indent="-333494" algn="l" defTabSz="889436" rtl="0" eaLnBrk="1" latinLnBrk="0" hangingPunct="1">
        <a:spcBef>
          <a:spcPct val="20000"/>
        </a:spcBef>
        <a:buFont typeface="Arial" pitchFamily="34" charset="0"/>
        <a:buChar char="•"/>
        <a:defRPr sz="2400" b="1" kern="1200">
          <a:solidFill>
            <a:schemeClr val="tx2"/>
          </a:solidFill>
          <a:latin typeface="+mn-lt"/>
          <a:ea typeface="+mn-ea"/>
          <a:cs typeface="+mn-cs"/>
        </a:defRPr>
      </a:lvl1pPr>
      <a:lvl2pPr marL="722680" indent="-277951" algn="l" defTabSz="889436" rtl="0" eaLnBrk="1" latinLnBrk="0" hangingPunct="1">
        <a:spcBef>
          <a:spcPct val="20000"/>
        </a:spcBef>
        <a:buFont typeface="Arial" pitchFamily="34" charset="0"/>
        <a:buChar char="–"/>
        <a:defRPr sz="2000" b="1" kern="1200">
          <a:solidFill>
            <a:schemeClr val="tx2"/>
          </a:solidFill>
          <a:latin typeface="+mn-lt"/>
          <a:ea typeface="+mn-ea"/>
          <a:cs typeface="+mn-cs"/>
        </a:defRPr>
      </a:lvl2pPr>
      <a:lvl3pPr marL="1111806" indent="-222372" algn="l" defTabSz="889436" rtl="0" eaLnBrk="1" latinLnBrk="0" hangingPunct="1">
        <a:spcBef>
          <a:spcPct val="20000"/>
        </a:spcBef>
        <a:buFont typeface="Arial" pitchFamily="34" charset="0"/>
        <a:buChar char="•"/>
        <a:defRPr sz="1800" b="1" kern="1200">
          <a:solidFill>
            <a:schemeClr val="tx2"/>
          </a:solidFill>
          <a:latin typeface="+mn-lt"/>
          <a:ea typeface="+mn-ea"/>
          <a:cs typeface="+mn-cs"/>
        </a:defRPr>
      </a:lvl3pPr>
      <a:lvl4pPr marL="1556521" indent="-222372" algn="l" defTabSz="889436" rtl="0" eaLnBrk="1" latinLnBrk="0" hangingPunct="1">
        <a:spcBef>
          <a:spcPct val="20000"/>
        </a:spcBef>
        <a:buFont typeface="Arial" pitchFamily="34" charset="0"/>
        <a:buChar char="–"/>
        <a:defRPr sz="1600" b="1" kern="1200">
          <a:solidFill>
            <a:schemeClr val="tx2"/>
          </a:solidFill>
          <a:latin typeface="+mn-lt"/>
          <a:ea typeface="+mn-ea"/>
          <a:cs typeface="+mn-cs"/>
        </a:defRPr>
      </a:lvl4pPr>
      <a:lvl5pPr marL="2001235" indent="-222372" algn="l" defTabSz="889436" rtl="0" eaLnBrk="1" latinLnBrk="0" hangingPunct="1">
        <a:spcBef>
          <a:spcPct val="20000"/>
        </a:spcBef>
        <a:buFont typeface="Arial" pitchFamily="34" charset="0"/>
        <a:buChar char="»"/>
        <a:defRPr sz="1600" b="1" kern="1200">
          <a:solidFill>
            <a:schemeClr val="tx2"/>
          </a:solidFill>
          <a:latin typeface="+mn-lt"/>
          <a:ea typeface="+mn-ea"/>
          <a:cs typeface="+mn-cs"/>
        </a:defRPr>
      </a:lvl5pPr>
      <a:lvl6pPr marL="2445969"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890681"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35397"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80130"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889436" rtl="0" eaLnBrk="1" latinLnBrk="0" hangingPunct="1">
        <a:defRPr sz="1800" kern="1200">
          <a:solidFill>
            <a:schemeClr val="tx1"/>
          </a:solidFill>
          <a:latin typeface="+mn-lt"/>
          <a:ea typeface="+mn-ea"/>
          <a:cs typeface="+mn-cs"/>
        </a:defRPr>
      </a:lvl1pPr>
      <a:lvl2pPr marL="444719" algn="l" defTabSz="889436" rtl="0" eaLnBrk="1" latinLnBrk="0" hangingPunct="1">
        <a:defRPr sz="1800" kern="1200">
          <a:solidFill>
            <a:schemeClr val="tx1"/>
          </a:solidFill>
          <a:latin typeface="+mn-lt"/>
          <a:ea typeface="+mn-ea"/>
          <a:cs typeface="+mn-cs"/>
        </a:defRPr>
      </a:lvl2pPr>
      <a:lvl3pPr marL="889436" algn="l" defTabSz="889436" rtl="0" eaLnBrk="1" latinLnBrk="0" hangingPunct="1">
        <a:defRPr sz="1800" kern="1200">
          <a:solidFill>
            <a:schemeClr val="tx1"/>
          </a:solidFill>
          <a:latin typeface="+mn-lt"/>
          <a:ea typeface="+mn-ea"/>
          <a:cs typeface="+mn-cs"/>
        </a:defRPr>
      </a:lvl3pPr>
      <a:lvl4pPr marL="1334162" algn="l" defTabSz="889436" rtl="0" eaLnBrk="1" latinLnBrk="0" hangingPunct="1">
        <a:defRPr sz="1800" kern="1200">
          <a:solidFill>
            <a:schemeClr val="tx1"/>
          </a:solidFill>
          <a:latin typeface="+mn-lt"/>
          <a:ea typeface="+mn-ea"/>
          <a:cs typeface="+mn-cs"/>
        </a:defRPr>
      </a:lvl4pPr>
      <a:lvl5pPr marL="1778884" algn="l" defTabSz="889436" rtl="0" eaLnBrk="1" latinLnBrk="0" hangingPunct="1">
        <a:defRPr sz="1800" kern="1200">
          <a:solidFill>
            <a:schemeClr val="tx1"/>
          </a:solidFill>
          <a:latin typeface="+mn-lt"/>
          <a:ea typeface="+mn-ea"/>
          <a:cs typeface="+mn-cs"/>
        </a:defRPr>
      </a:lvl5pPr>
      <a:lvl6pPr marL="2223604" algn="l" defTabSz="889436" rtl="0" eaLnBrk="1" latinLnBrk="0" hangingPunct="1">
        <a:defRPr sz="1800" kern="1200">
          <a:solidFill>
            <a:schemeClr val="tx1"/>
          </a:solidFill>
          <a:latin typeface="+mn-lt"/>
          <a:ea typeface="+mn-ea"/>
          <a:cs typeface="+mn-cs"/>
        </a:defRPr>
      </a:lvl6pPr>
      <a:lvl7pPr marL="2668318" algn="l" defTabSz="889436" rtl="0" eaLnBrk="1" latinLnBrk="0" hangingPunct="1">
        <a:defRPr sz="1800" kern="1200">
          <a:solidFill>
            <a:schemeClr val="tx1"/>
          </a:solidFill>
          <a:latin typeface="+mn-lt"/>
          <a:ea typeface="+mn-ea"/>
          <a:cs typeface="+mn-cs"/>
        </a:defRPr>
      </a:lvl7pPr>
      <a:lvl8pPr marL="3113044" algn="l" defTabSz="889436" rtl="0" eaLnBrk="1" latinLnBrk="0" hangingPunct="1">
        <a:defRPr sz="1800" kern="1200">
          <a:solidFill>
            <a:schemeClr val="tx1"/>
          </a:solidFill>
          <a:latin typeface="+mn-lt"/>
          <a:ea typeface="+mn-ea"/>
          <a:cs typeface="+mn-cs"/>
        </a:defRPr>
      </a:lvl8pPr>
      <a:lvl9pPr marL="3557766" algn="l" defTabSz="88943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0"/>
          <p:cNvSpPr/>
          <p:nvPr userDrawn="1"/>
        </p:nvSpPr>
        <p:spPr>
          <a:xfrm flipV="1">
            <a:off x="201901" y="6340264"/>
            <a:ext cx="11788198" cy="1"/>
          </a:xfrm>
          <a:prstGeom prst="line">
            <a:avLst/>
          </a:prstGeom>
          <a:ln w="12700">
            <a:solidFill>
              <a:srgbClr val="0C7A93"/>
            </a:solidFill>
            <a:miter lim="400000"/>
          </a:ln>
        </p:spPr>
        <p:txBody>
          <a:bodyPr lIns="0" tIns="0" rIns="0" bIns="0" anchor="ctr"/>
          <a:lstStyle/>
          <a:p>
            <a:pPr algn="ctr" defTabSz="478210">
              <a:defRPr sz="2400"/>
            </a:pPr>
            <a:endParaRPr sz="2400" kern="0">
              <a:solidFill>
                <a:sysClr val="windowText" lastClr="000000"/>
              </a:solidFill>
              <a:sym typeface="Helvetica Light"/>
            </a:endParaRPr>
          </a:p>
        </p:txBody>
      </p:sp>
      <p:sp>
        <p:nvSpPr>
          <p:cNvPr id="4" name="Shape 22"/>
          <p:cNvSpPr/>
          <p:nvPr userDrawn="1"/>
        </p:nvSpPr>
        <p:spPr>
          <a:xfrm flipV="1">
            <a:off x="201901" y="214498"/>
            <a:ext cx="11788198" cy="1"/>
          </a:xfrm>
          <a:prstGeom prst="line">
            <a:avLst/>
          </a:prstGeom>
          <a:ln w="12700">
            <a:solidFill>
              <a:srgbClr val="0C7A93"/>
            </a:solidFill>
            <a:miter lim="400000"/>
          </a:ln>
        </p:spPr>
        <p:txBody>
          <a:bodyPr lIns="0" tIns="0" rIns="0" bIns="0" anchor="ctr"/>
          <a:lstStyle/>
          <a:p>
            <a:pPr algn="ctr" defTabSz="478210">
              <a:defRPr sz="2400"/>
            </a:pPr>
            <a:endParaRPr sz="2400" kern="0">
              <a:solidFill>
                <a:sysClr val="windowText" lastClr="000000"/>
              </a:solidFill>
              <a:sym typeface="Helvetica Light"/>
            </a:endParaRPr>
          </a:p>
        </p:txBody>
      </p:sp>
      <p:sp>
        <p:nvSpPr>
          <p:cNvPr id="7" name="TextBox 6"/>
          <p:cNvSpPr txBox="1"/>
          <p:nvPr userDrawn="1"/>
        </p:nvSpPr>
        <p:spPr>
          <a:xfrm>
            <a:off x="10381543" y="6552944"/>
            <a:ext cx="1608560" cy="23788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1590" tIns="41590" rIns="41590" bIns="41590" numCol="1" spcCol="31183" rtlCol="0" anchor="b">
            <a:spAutoFit/>
          </a:bodyPr>
          <a:lstStyle/>
          <a:p>
            <a:pPr algn="r" defTabSz="478210" latinLnBrk="1" hangingPunct="0"/>
            <a:fld id="{2A0B2CE2-03F1-45AF-AD60-1C1929FF8C5A}" type="slidenum">
              <a:rPr lang="en-US" sz="1000" b="1" kern="0" smtClean="0">
                <a:solidFill>
                  <a:srgbClr val="0C7A93"/>
                </a:solidFill>
                <a:latin typeface="Arial" panose="020B0604020202020204" pitchFamily="34" charset="0"/>
                <a:cs typeface="Arial" panose="020B0604020202020204" pitchFamily="34" charset="0"/>
                <a:sym typeface="Helvetica Light"/>
              </a:rPr>
              <a:pPr algn="r" defTabSz="478210" latinLnBrk="1" hangingPunct="0"/>
              <a:t>‹#›</a:t>
            </a:fld>
            <a:endParaRPr lang="en-US" sz="1000" b="1" kern="0" dirty="0">
              <a:solidFill>
                <a:srgbClr val="0C7A93"/>
              </a:solidFill>
              <a:latin typeface="Arial" panose="020B0604020202020204" pitchFamily="34" charset="0"/>
              <a:cs typeface="Arial" panose="020B0604020202020204" pitchFamily="34" charset="0"/>
              <a:sym typeface="Helvetica Light"/>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4966" y="6414204"/>
            <a:ext cx="1684465" cy="322009"/>
          </a:xfrm>
          <a:prstGeom prst="rect">
            <a:avLst/>
          </a:prstGeom>
        </p:spPr>
      </p:pic>
      <p:sp>
        <p:nvSpPr>
          <p:cNvPr id="3" name="Footer Placeholder 2"/>
          <p:cNvSpPr>
            <a:spLocks noGrp="1"/>
          </p:cNvSpPr>
          <p:nvPr>
            <p:ph type="ftr" sz="quarter" idx="3"/>
          </p:nvPr>
        </p:nvSpPr>
        <p:spPr>
          <a:xfrm>
            <a:off x="4039196" y="6357007"/>
            <a:ext cx="4113609" cy="365001"/>
          </a:xfrm>
          <a:prstGeom prst="rect">
            <a:avLst/>
          </a:prstGeom>
        </p:spPr>
        <p:txBody>
          <a:bodyPr vert="horz" lIns="74858" tIns="37361" rIns="74858" bIns="37361" rtlCol="0" anchor="ctr"/>
          <a:lstStyle>
            <a:lvl1pPr algn="ctr">
              <a:defRPr sz="1000">
                <a:solidFill>
                  <a:schemeClr val="tx1">
                    <a:tint val="75000"/>
                  </a:schemeClr>
                </a:solidFill>
              </a:defRPr>
            </a:lvl1pPr>
          </a:lstStyle>
          <a:p>
            <a:pPr defTabSz="478210"/>
            <a:endParaRPr lang="en-US" kern="0">
              <a:solidFill>
                <a:srgbClr val="000000">
                  <a:tint val="75000"/>
                </a:srgbClr>
              </a:solidFill>
              <a:sym typeface="Helvetica Light"/>
            </a:endParaRPr>
          </a:p>
        </p:txBody>
      </p:sp>
    </p:spTree>
  </p:cSld>
  <p:clrMap bg1="lt1" tx1="dk1" bg2="lt2" tx2="dk2" accent1="accent1" accent2="accent2" accent3="accent3" accent4="accent4" accent5="accent5" accent6="accent6" hlink="hlink" folHlink="folHlink"/>
  <p:sldLayoutIdLst>
    <p:sldLayoutId id="2147483724" r:id="rId1"/>
  </p:sldLayoutIdLst>
  <p:transition spd="med"/>
  <p:timing>
    <p:tnLst>
      <p:par>
        <p:cTn id="1" dur="indefinite" restart="never" nodeType="tmRoot"/>
      </p:par>
    </p:tnLst>
  </p:timing>
  <p:hf hdr="0" ftr="0" dt="0"/>
  <p:txStyles>
    <p:titleStyle>
      <a:lvl1pPr algn="ctr" defTabSz="478210">
        <a:defRPr sz="3500" b="1" i="1">
          <a:solidFill>
            <a:schemeClr val="tx1">
              <a:lumMod val="75000"/>
              <a:lumOff val="25000"/>
            </a:schemeClr>
          </a:solidFill>
          <a:latin typeface="+mn-lt"/>
          <a:ea typeface="+mn-ea"/>
          <a:cs typeface="+mn-cs"/>
          <a:sym typeface="Helvetica Light"/>
        </a:defRPr>
      </a:lvl1pPr>
      <a:lvl2pPr indent="187114" algn="ctr" defTabSz="478210">
        <a:defRPr sz="6700">
          <a:latin typeface="+mn-lt"/>
          <a:ea typeface="+mn-ea"/>
          <a:cs typeface="+mn-cs"/>
          <a:sym typeface="Helvetica Light"/>
        </a:defRPr>
      </a:lvl2pPr>
      <a:lvl3pPr indent="374217" algn="ctr" defTabSz="478210">
        <a:defRPr sz="6700">
          <a:latin typeface="+mn-lt"/>
          <a:ea typeface="+mn-ea"/>
          <a:cs typeface="+mn-cs"/>
          <a:sym typeface="Helvetica Light"/>
        </a:defRPr>
      </a:lvl3pPr>
      <a:lvl4pPr indent="561380" algn="ctr" defTabSz="478210">
        <a:defRPr sz="6700">
          <a:latin typeface="+mn-lt"/>
          <a:ea typeface="+mn-ea"/>
          <a:cs typeface="+mn-cs"/>
          <a:sym typeface="Helvetica Light"/>
        </a:defRPr>
      </a:lvl4pPr>
      <a:lvl5pPr indent="748481" algn="ctr" defTabSz="478210">
        <a:defRPr sz="6700">
          <a:latin typeface="+mn-lt"/>
          <a:ea typeface="+mn-ea"/>
          <a:cs typeface="+mn-cs"/>
          <a:sym typeface="Helvetica Light"/>
        </a:defRPr>
      </a:lvl5pPr>
      <a:lvl6pPr indent="935605" algn="ctr" defTabSz="478210">
        <a:defRPr sz="6700">
          <a:latin typeface="+mn-lt"/>
          <a:ea typeface="+mn-ea"/>
          <a:cs typeface="+mn-cs"/>
          <a:sym typeface="Helvetica Light"/>
        </a:defRPr>
      </a:lvl6pPr>
      <a:lvl7pPr indent="1122728" algn="ctr" defTabSz="478210">
        <a:defRPr sz="6700">
          <a:latin typeface="+mn-lt"/>
          <a:ea typeface="+mn-ea"/>
          <a:cs typeface="+mn-cs"/>
          <a:sym typeface="Helvetica Light"/>
        </a:defRPr>
      </a:lvl7pPr>
      <a:lvl8pPr indent="1309855" algn="ctr" defTabSz="478210">
        <a:defRPr sz="6700">
          <a:latin typeface="+mn-lt"/>
          <a:ea typeface="+mn-ea"/>
          <a:cs typeface="+mn-cs"/>
          <a:sym typeface="Helvetica Light"/>
        </a:defRPr>
      </a:lvl8pPr>
      <a:lvl9pPr indent="1496975" algn="ctr" defTabSz="478210">
        <a:defRPr sz="6700">
          <a:latin typeface="+mn-lt"/>
          <a:ea typeface="+mn-ea"/>
          <a:cs typeface="+mn-cs"/>
          <a:sym typeface="Helvetica Light"/>
        </a:defRPr>
      </a:lvl9pPr>
    </p:titleStyle>
    <p:bodyStyle>
      <a:lvl1pPr marL="363851" indent="-363851" defTabSz="478210">
        <a:spcBef>
          <a:spcPts val="3515"/>
        </a:spcBef>
        <a:buSzPct val="75000"/>
        <a:buChar char="•"/>
        <a:defRPr sz="1800">
          <a:solidFill>
            <a:schemeClr val="tx1">
              <a:lumMod val="75000"/>
              <a:lumOff val="25000"/>
            </a:schemeClr>
          </a:solidFill>
          <a:latin typeface="+mn-lt"/>
          <a:ea typeface="+mn-ea"/>
          <a:cs typeface="+mn-cs"/>
          <a:sym typeface="Helvetica Light"/>
        </a:defRPr>
      </a:lvl1pPr>
      <a:lvl2pPr marL="727710" indent="-363851" defTabSz="478210">
        <a:spcBef>
          <a:spcPts val="3515"/>
        </a:spcBef>
        <a:buSzPct val="75000"/>
        <a:buChar char="•"/>
        <a:defRPr sz="1800">
          <a:solidFill>
            <a:schemeClr val="tx1">
              <a:lumMod val="75000"/>
              <a:lumOff val="25000"/>
            </a:schemeClr>
          </a:solidFill>
          <a:latin typeface="+mn-lt"/>
          <a:ea typeface="+mn-ea"/>
          <a:cs typeface="+mn-cs"/>
          <a:sym typeface="Helvetica Light"/>
        </a:defRPr>
      </a:lvl2pPr>
      <a:lvl3pPr marL="1091536" indent="-363851" defTabSz="478210">
        <a:spcBef>
          <a:spcPts val="3515"/>
        </a:spcBef>
        <a:buSzPct val="75000"/>
        <a:buChar char="•"/>
        <a:defRPr sz="1800">
          <a:solidFill>
            <a:schemeClr val="tx1">
              <a:lumMod val="75000"/>
              <a:lumOff val="25000"/>
            </a:schemeClr>
          </a:solidFill>
          <a:latin typeface="+mn-lt"/>
          <a:ea typeface="+mn-ea"/>
          <a:cs typeface="+mn-cs"/>
          <a:sym typeface="Helvetica Light"/>
        </a:defRPr>
      </a:lvl3pPr>
      <a:lvl4pPr marL="1455392" indent="-363851" defTabSz="478210">
        <a:spcBef>
          <a:spcPts val="3515"/>
        </a:spcBef>
        <a:buSzPct val="75000"/>
        <a:buChar char="•"/>
        <a:defRPr sz="1800">
          <a:solidFill>
            <a:schemeClr val="tx1">
              <a:lumMod val="75000"/>
              <a:lumOff val="25000"/>
            </a:schemeClr>
          </a:solidFill>
          <a:latin typeface="+mn-lt"/>
          <a:ea typeface="+mn-ea"/>
          <a:cs typeface="+mn-cs"/>
          <a:sym typeface="Helvetica Light"/>
        </a:defRPr>
      </a:lvl4pPr>
      <a:lvl5pPr marL="1819236" indent="-363851" defTabSz="478210">
        <a:spcBef>
          <a:spcPts val="3515"/>
        </a:spcBef>
        <a:buSzPct val="75000"/>
        <a:buChar char="•"/>
        <a:defRPr sz="1800">
          <a:solidFill>
            <a:schemeClr val="tx1">
              <a:lumMod val="75000"/>
              <a:lumOff val="25000"/>
            </a:schemeClr>
          </a:solidFill>
          <a:latin typeface="+mn-lt"/>
          <a:ea typeface="+mn-ea"/>
          <a:cs typeface="+mn-cs"/>
          <a:sym typeface="Helvetica Light"/>
        </a:defRPr>
      </a:lvl5pPr>
      <a:lvl6pPr marL="2183084" indent="-363851" defTabSz="478210">
        <a:spcBef>
          <a:spcPts val="3515"/>
        </a:spcBef>
        <a:buSzPct val="75000"/>
        <a:buChar char="•"/>
        <a:defRPr sz="3000">
          <a:latin typeface="+mn-lt"/>
          <a:ea typeface="+mn-ea"/>
          <a:cs typeface="+mn-cs"/>
          <a:sym typeface="Helvetica Light"/>
        </a:defRPr>
      </a:lvl6pPr>
      <a:lvl7pPr marL="2546933" indent="-363851" defTabSz="478210">
        <a:spcBef>
          <a:spcPts val="3515"/>
        </a:spcBef>
        <a:buSzPct val="75000"/>
        <a:buChar char="•"/>
        <a:defRPr sz="3000">
          <a:latin typeface="+mn-lt"/>
          <a:ea typeface="+mn-ea"/>
          <a:cs typeface="+mn-cs"/>
          <a:sym typeface="Helvetica Light"/>
        </a:defRPr>
      </a:lvl7pPr>
      <a:lvl8pPr marL="2910782" indent="-363851" defTabSz="478210">
        <a:spcBef>
          <a:spcPts val="3515"/>
        </a:spcBef>
        <a:buSzPct val="75000"/>
        <a:buChar char="•"/>
        <a:defRPr sz="3000">
          <a:latin typeface="+mn-lt"/>
          <a:ea typeface="+mn-ea"/>
          <a:cs typeface="+mn-cs"/>
          <a:sym typeface="Helvetica Light"/>
        </a:defRPr>
      </a:lvl8pPr>
      <a:lvl9pPr marL="3274623" indent="-363851" defTabSz="478210">
        <a:spcBef>
          <a:spcPts val="3515"/>
        </a:spcBef>
        <a:buSzPct val="75000"/>
        <a:buChar char="•"/>
        <a:defRPr sz="3000">
          <a:latin typeface="+mn-lt"/>
          <a:ea typeface="+mn-ea"/>
          <a:cs typeface="+mn-cs"/>
          <a:sym typeface="Helvetica Light"/>
        </a:defRPr>
      </a:lvl9pPr>
    </p:bodyStyle>
    <p:otherStyle>
      <a:lvl1pPr algn="ctr" defTabSz="478210">
        <a:defRPr>
          <a:solidFill>
            <a:schemeClr val="tx1"/>
          </a:solidFill>
          <a:latin typeface="+mn-lt"/>
          <a:ea typeface="+mn-ea"/>
          <a:cs typeface="+mn-cs"/>
          <a:sym typeface="Helvetica Light"/>
        </a:defRPr>
      </a:lvl1pPr>
      <a:lvl2pPr indent="187114" algn="ctr" defTabSz="478210">
        <a:defRPr>
          <a:solidFill>
            <a:schemeClr val="tx1"/>
          </a:solidFill>
          <a:latin typeface="+mn-lt"/>
          <a:ea typeface="+mn-ea"/>
          <a:cs typeface="+mn-cs"/>
          <a:sym typeface="Helvetica Light"/>
        </a:defRPr>
      </a:lvl2pPr>
      <a:lvl3pPr indent="374217" algn="ctr" defTabSz="478210">
        <a:defRPr>
          <a:solidFill>
            <a:schemeClr val="tx1"/>
          </a:solidFill>
          <a:latin typeface="+mn-lt"/>
          <a:ea typeface="+mn-ea"/>
          <a:cs typeface="+mn-cs"/>
          <a:sym typeface="Helvetica Light"/>
        </a:defRPr>
      </a:lvl3pPr>
      <a:lvl4pPr indent="561380" algn="ctr" defTabSz="478210">
        <a:defRPr>
          <a:solidFill>
            <a:schemeClr val="tx1"/>
          </a:solidFill>
          <a:latin typeface="+mn-lt"/>
          <a:ea typeface="+mn-ea"/>
          <a:cs typeface="+mn-cs"/>
          <a:sym typeface="Helvetica Light"/>
        </a:defRPr>
      </a:lvl4pPr>
      <a:lvl5pPr indent="748481" algn="ctr" defTabSz="478210">
        <a:defRPr>
          <a:solidFill>
            <a:schemeClr val="tx1"/>
          </a:solidFill>
          <a:latin typeface="+mn-lt"/>
          <a:ea typeface="+mn-ea"/>
          <a:cs typeface="+mn-cs"/>
          <a:sym typeface="Helvetica Light"/>
        </a:defRPr>
      </a:lvl5pPr>
      <a:lvl6pPr indent="935605" algn="ctr" defTabSz="478210">
        <a:defRPr>
          <a:solidFill>
            <a:schemeClr val="tx1"/>
          </a:solidFill>
          <a:latin typeface="+mn-lt"/>
          <a:ea typeface="+mn-ea"/>
          <a:cs typeface="+mn-cs"/>
          <a:sym typeface="Helvetica Light"/>
        </a:defRPr>
      </a:lvl6pPr>
      <a:lvl7pPr indent="1122728" algn="ctr" defTabSz="478210">
        <a:defRPr>
          <a:solidFill>
            <a:schemeClr val="tx1"/>
          </a:solidFill>
          <a:latin typeface="+mn-lt"/>
          <a:ea typeface="+mn-ea"/>
          <a:cs typeface="+mn-cs"/>
          <a:sym typeface="Helvetica Light"/>
        </a:defRPr>
      </a:lvl7pPr>
      <a:lvl8pPr indent="1309855" algn="ctr" defTabSz="478210">
        <a:defRPr>
          <a:solidFill>
            <a:schemeClr val="tx1"/>
          </a:solidFill>
          <a:latin typeface="+mn-lt"/>
          <a:ea typeface="+mn-ea"/>
          <a:cs typeface="+mn-cs"/>
          <a:sym typeface="Helvetica Light"/>
        </a:defRPr>
      </a:lvl8pPr>
      <a:lvl9pPr indent="1496975" algn="ctr" defTabSz="478210">
        <a:defRPr>
          <a:solidFill>
            <a:schemeClr val="tx1"/>
          </a:solidFill>
          <a:latin typeface="+mn-lt"/>
          <a:ea typeface="+mn-ea"/>
          <a:cs typeface="+mn-cs"/>
          <a:sym typeface="Helvetica Light"/>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0"/>
          <p:cNvSpPr/>
          <p:nvPr userDrawn="1"/>
        </p:nvSpPr>
        <p:spPr>
          <a:xfrm flipV="1">
            <a:off x="201901" y="6340254"/>
            <a:ext cx="11788198" cy="1"/>
          </a:xfrm>
          <a:prstGeom prst="line">
            <a:avLst/>
          </a:prstGeom>
          <a:ln w="12700">
            <a:solidFill>
              <a:srgbClr val="0C7A93"/>
            </a:solidFill>
            <a:miter lim="400000"/>
          </a:ln>
        </p:spPr>
        <p:txBody>
          <a:bodyPr lIns="0" tIns="0" rIns="0" bIns="0" anchor="ctr"/>
          <a:lstStyle/>
          <a:p>
            <a:pPr algn="ctr" defTabSz="478781">
              <a:defRPr sz="2400"/>
            </a:pPr>
            <a:endParaRPr sz="2400" kern="0">
              <a:solidFill>
                <a:sysClr val="windowText" lastClr="000000"/>
              </a:solidFill>
              <a:sym typeface="Helvetica Light"/>
            </a:endParaRPr>
          </a:p>
        </p:txBody>
      </p:sp>
      <p:sp>
        <p:nvSpPr>
          <p:cNvPr id="4" name="Shape 22"/>
          <p:cNvSpPr/>
          <p:nvPr userDrawn="1"/>
        </p:nvSpPr>
        <p:spPr>
          <a:xfrm flipV="1">
            <a:off x="201901" y="214488"/>
            <a:ext cx="11788198" cy="1"/>
          </a:xfrm>
          <a:prstGeom prst="line">
            <a:avLst/>
          </a:prstGeom>
          <a:ln w="12700">
            <a:solidFill>
              <a:srgbClr val="0C7A93"/>
            </a:solidFill>
            <a:miter lim="400000"/>
          </a:ln>
        </p:spPr>
        <p:txBody>
          <a:bodyPr lIns="0" tIns="0" rIns="0" bIns="0" anchor="ctr"/>
          <a:lstStyle/>
          <a:p>
            <a:pPr algn="ctr" defTabSz="478781">
              <a:defRPr sz="2400"/>
            </a:pPr>
            <a:endParaRPr sz="2400" kern="0">
              <a:solidFill>
                <a:sysClr val="windowText" lastClr="000000"/>
              </a:solidFill>
              <a:sym typeface="Helvetica Light"/>
            </a:endParaRPr>
          </a:p>
        </p:txBody>
      </p:sp>
      <p:sp>
        <p:nvSpPr>
          <p:cNvPr id="7" name="TextBox 6"/>
          <p:cNvSpPr txBox="1"/>
          <p:nvPr userDrawn="1"/>
        </p:nvSpPr>
        <p:spPr>
          <a:xfrm>
            <a:off x="10381543" y="6552835"/>
            <a:ext cx="1608560" cy="23798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1640" tIns="41640" rIns="41640" bIns="41640" numCol="1" spcCol="31220" rtlCol="0" anchor="b">
            <a:spAutoFit/>
          </a:bodyPr>
          <a:lstStyle/>
          <a:p>
            <a:pPr algn="r" defTabSz="478781" latinLnBrk="1" hangingPunct="0"/>
            <a:fld id="{2A0B2CE2-03F1-45AF-AD60-1C1929FF8C5A}" type="slidenum">
              <a:rPr lang="en-US" sz="1000" b="1" kern="0" smtClean="0">
                <a:solidFill>
                  <a:srgbClr val="0C7A93"/>
                </a:solidFill>
                <a:latin typeface="Arial" panose="020B0604020202020204" pitchFamily="34" charset="0"/>
                <a:cs typeface="Arial" panose="020B0604020202020204" pitchFamily="34" charset="0"/>
                <a:sym typeface="Helvetica Light"/>
              </a:rPr>
              <a:pPr algn="r" defTabSz="478781" latinLnBrk="1" hangingPunct="0"/>
              <a:t>‹#›</a:t>
            </a:fld>
            <a:endParaRPr lang="en-US" sz="1000" b="1" kern="0" dirty="0">
              <a:solidFill>
                <a:srgbClr val="0C7A93"/>
              </a:solidFill>
              <a:latin typeface="Arial" panose="020B0604020202020204" pitchFamily="34" charset="0"/>
              <a:cs typeface="Arial" panose="020B0604020202020204" pitchFamily="34" charset="0"/>
              <a:sym typeface="Helvetica Light"/>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4956" y="6414204"/>
            <a:ext cx="1684465" cy="322009"/>
          </a:xfrm>
          <a:prstGeom prst="rect">
            <a:avLst/>
          </a:prstGeom>
        </p:spPr>
      </p:pic>
      <p:sp>
        <p:nvSpPr>
          <p:cNvPr id="3" name="Footer Placeholder 2"/>
          <p:cNvSpPr>
            <a:spLocks noGrp="1"/>
          </p:cNvSpPr>
          <p:nvPr>
            <p:ph type="ftr" sz="quarter" idx="3"/>
          </p:nvPr>
        </p:nvSpPr>
        <p:spPr>
          <a:xfrm>
            <a:off x="4039196" y="6356997"/>
            <a:ext cx="4113609" cy="365001"/>
          </a:xfrm>
          <a:prstGeom prst="rect">
            <a:avLst/>
          </a:prstGeom>
        </p:spPr>
        <p:txBody>
          <a:bodyPr vert="horz" lIns="74948" tIns="37411" rIns="74948" bIns="37411" rtlCol="0" anchor="ctr"/>
          <a:lstStyle>
            <a:lvl1pPr algn="ctr">
              <a:defRPr sz="1000">
                <a:solidFill>
                  <a:schemeClr val="tx1">
                    <a:tint val="75000"/>
                  </a:schemeClr>
                </a:solidFill>
              </a:defRPr>
            </a:lvl1pPr>
          </a:lstStyle>
          <a:p>
            <a:pPr defTabSz="478781"/>
            <a:endParaRPr lang="en-US" kern="0">
              <a:solidFill>
                <a:srgbClr val="000000">
                  <a:tint val="75000"/>
                </a:srgbClr>
              </a:solidFill>
              <a:sym typeface="Helvetica Light"/>
            </a:endParaRPr>
          </a:p>
        </p:txBody>
      </p:sp>
    </p:spTree>
  </p:cSld>
  <p:clrMap bg1="lt1" tx1="dk1" bg2="lt2" tx2="dk2" accent1="accent1" accent2="accent2" accent3="accent3" accent4="accent4" accent5="accent5" accent6="accent6" hlink="hlink" folHlink="folHlink"/>
  <p:sldLayoutIdLst>
    <p:sldLayoutId id="2147483726" r:id="rId1"/>
  </p:sldLayoutIdLst>
  <p:transition spd="med"/>
  <p:timing>
    <p:tnLst>
      <p:par>
        <p:cTn id="1" dur="indefinite" restart="never" nodeType="tmRoot"/>
      </p:par>
    </p:tnLst>
  </p:timing>
  <p:hf hdr="0" ftr="0" dt="0"/>
  <p:txStyles>
    <p:titleStyle>
      <a:lvl1pPr algn="ctr" defTabSz="478781">
        <a:defRPr sz="3500" b="1" i="1">
          <a:solidFill>
            <a:schemeClr val="tx1">
              <a:lumMod val="75000"/>
              <a:lumOff val="25000"/>
            </a:schemeClr>
          </a:solidFill>
          <a:latin typeface="+mn-lt"/>
          <a:ea typeface="+mn-ea"/>
          <a:cs typeface="+mn-cs"/>
          <a:sym typeface="Helvetica Light"/>
        </a:defRPr>
      </a:lvl1pPr>
      <a:lvl2pPr indent="187337" algn="ctr" defTabSz="478781">
        <a:defRPr sz="6700">
          <a:latin typeface="+mn-lt"/>
          <a:ea typeface="+mn-ea"/>
          <a:cs typeface="+mn-cs"/>
          <a:sym typeface="Helvetica Light"/>
        </a:defRPr>
      </a:lvl2pPr>
      <a:lvl3pPr indent="374667" algn="ctr" defTabSz="478781">
        <a:defRPr sz="6700">
          <a:latin typeface="+mn-lt"/>
          <a:ea typeface="+mn-ea"/>
          <a:cs typeface="+mn-cs"/>
          <a:sym typeface="Helvetica Light"/>
        </a:defRPr>
      </a:lvl3pPr>
      <a:lvl4pPr indent="562050" algn="ctr" defTabSz="478781">
        <a:defRPr sz="6700">
          <a:latin typeface="+mn-lt"/>
          <a:ea typeface="+mn-ea"/>
          <a:cs typeface="+mn-cs"/>
          <a:sym typeface="Helvetica Light"/>
        </a:defRPr>
      </a:lvl4pPr>
      <a:lvl5pPr indent="749379" algn="ctr" defTabSz="478781">
        <a:defRPr sz="6700">
          <a:latin typeface="+mn-lt"/>
          <a:ea typeface="+mn-ea"/>
          <a:cs typeface="+mn-cs"/>
          <a:sym typeface="Helvetica Light"/>
        </a:defRPr>
      </a:lvl5pPr>
      <a:lvl6pPr indent="936729" algn="ctr" defTabSz="478781">
        <a:defRPr sz="6700">
          <a:latin typeface="+mn-lt"/>
          <a:ea typeface="+mn-ea"/>
          <a:cs typeface="+mn-cs"/>
          <a:sym typeface="Helvetica Light"/>
        </a:defRPr>
      </a:lvl6pPr>
      <a:lvl7pPr indent="1124073" algn="ctr" defTabSz="478781">
        <a:defRPr sz="6700">
          <a:latin typeface="+mn-lt"/>
          <a:ea typeface="+mn-ea"/>
          <a:cs typeface="+mn-cs"/>
          <a:sym typeface="Helvetica Light"/>
        </a:defRPr>
      </a:lvl7pPr>
      <a:lvl8pPr indent="1311425" algn="ctr" defTabSz="478781">
        <a:defRPr sz="6700">
          <a:latin typeface="+mn-lt"/>
          <a:ea typeface="+mn-ea"/>
          <a:cs typeface="+mn-cs"/>
          <a:sym typeface="Helvetica Light"/>
        </a:defRPr>
      </a:lvl8pPr>
      <a:lvl9pPr indent="1498772" algn="ctr" defTabSz="478781">
        <a:defRPr sz="6700">
          <a:latin typeface="+mn-lt"/>
          <a:ea typeface="+mn-ea"/>
          <a:cs typeface="+mn-cs"/>
          <a:sym typeface="Helvetica Light"/>
        </a:defRPr>
      </a:lvl9pPr>
    </p:titleStyle>
    <p:bodyStyle>
      <a:lvl1pPr marL="364288" indent="-364288" defTabSz="478781">
        <a:spcBef>
          <a:spcPts val="3515"/>
        </a:spcBef>
        <a:buSzPct val="75000"/>
        <a:buChar char="•"/>
        <a:defRPr sz="1800">
          <a:solidFill>
            <a:schemeClr val="tx1">
              <a:lumMod val="75000"/>
              <a:lumOff val="25000"/>
            </a:schemeClr>
          </a:solidFill>
          <a:latin typeface="+mn-lt"/>
          <a:ea typeface="+mn-ea"/>
          <a:cs typeface="+mn-cs"/>
          <a:sym typeface="Helvetica Light"/>
        </a:defRPr>
      </a:lvl1pPr>
      <a:lvl2pPr marL="728583" indent="-364288" defTabSz="478781">
        <a:spcBef>
          <a:spcPts val="3515"/>
        </a:spcBef>
        <a:buSzPct val="75000"/>
        <a:buChar char="•"/>
        <a:defRPr sz="1800">
          <a:solidFill>
            <a:schemeClr val="tx1">
              <a:lumMod val="75000"/>
              <a:lumOff val="25000"/>
            </a:schemeClr>
          </a:solidFill>
          <a:latin typeface="+mn-lt"/>
          <a:ea typeface="+mn-ea"/>
          <a:cs typeface="+mn-cs"/>
          <a:sym typeface="Helvetica Light"/>
        </a:defRPr>
      </a:lvl2pPr>
      <a:lvl3pPr marL="1092846" indent="-364288" defTabSz="478781">
        <a:spcBef>
          <a:spcPts val="3515"/>
        </a:spcBef>
        <a:buSzPct val="75000"/>
        <a:buChar char="•"/>
        <a:defRPr sz="1800">
          <a:solidFill>
            <a:schemeClr val="tx1">
              <a:lumMod val="75000"/>
              <a:lumOff val="25000"/>
            </a:schemeClr>
          </a:solidFill>
          <a:latin typeface="+mn-lt"/>
          <a:ea typeface="+mn-ea"/>
          <a:cs typeface="+mn-cs"/>
          <a:sym typeface="Helvetica Light"/>
        </a:defRPr>
      </a:lvl3pPr>
      <a:lvl4pPr marL="1457137" indent="-364288" defTabSz="478781">
        <a:spcBef>
          <a:spcPts val="3515"/>
        </a:spcBef>
        <a:buSzPct val="75000"/>
        <a:buChar char="•"/>
        <a:defRPr sz="1800">
          <a:solidFill>
            <a:schemeClr val="tx1">
              <a:lumMod val="75000"/>
              <a:lumOff val="25000"/>
            </a:schemeClr>
          </a:solidFill>
          <a:latin typeface="+mn-lt"/>
          <a:ea typeface="+mn-ea"/>
          <a:cs typeface="+mn-cs"/>
          <a:sym typeface="Helvetica Light"/>
        </a:defRPr>
      </a:lvl4pPr>
      <a:lvl5pPr marL="1821417" indent="-364288" defTabSz="478781">
        <a:spcBef>
          <a:spcPts val="3515"/>
        </a:spcBef>
        <a:buSzPct val="75000"/>
        <a:buChar char="•"/>
        <a:defRPr sz="1800">
          <a:solidFill>
            <a:schemeClr val="tx1">
              <a:lumMod val="75000"/>
              <a:lumOff val="25000"/>
            </a:schemeClr>
          </a:solidFill>
          <a:latin typeface="+mn-lt"/>
          <a:ea typeface="+mn-ea"/>
          <a:cs typeface="+mn-cs"/>
          <a:sym typeface="Helvetica Light"/>
        </a:defRPr>
      </a:lvl5pPr>
      <a:lvl6pPr marL="2185704" indent="-364288" defTabSz="478781">
        <a:spcBef>
          <a:spcPts val="3515"/>
        </a:spcBef>
        <a:buSzPct val="75000"/>
        <a:buChar char="•"/>
        <a:defRPr sz="3000">
          <a:latin typeface="+mn-lt"/>
          <a:ea typeface="+mn-ea"/>
          <a:cs typeface="+mn-cs"/>
          <a:sym typeface="Helvetica Light"/>
        </a:defRPr>
      </a:lvl6pPr>
      <a:lvl7pPr marL="2549987" indent="-364288" defTabSz="478781">
        <a:spcBef>
          <a:spcPts val="3515"/>
        </a:spcBef>
        <a:buSzPct val="75000"/>
        <a:buChar char="•"/>
        <a:defRPr sz="3000">
          <a:latin typeface="+mn-lt"/>
          <a:ea typeface="+mn-ea"/>
          <a:cs typeface="+mn-cs"/>
          <a:sym typeface="Helvetica Light"/>
        </a:defRPr>
      </a:lvl7pPr>
      <a:lvl8pPr marL="2914272" indent="-364288" defTabSz="478781">
        <a:spcBef>
          <a:spcPts val="3515"/>
        </a:spcBef>
        <a:buSzPct val="75000"/>
        <a:buChar char="•"/>
        <a:defRPr sz="3000">
          <a:latin typeface="+mn-lt"/>
          <a:ea typeface="+mn-ea"/>
          <a:cs typeface="+mn-cs"/>
          <a:sym typeface="Helvetica Light"/>
        </a:defRPr>
      </a:lvl8pPr>
      <a:lvl9pPr marL="3278550" indent="-364288" defTabSz="478781">
        <a:spcBef>
          <a:spcPts val="3515"/>
        </a:spcBef>
        <a:buSzPct val="75000"/>
        <a:buChar char="•"/>
        <a:defRPr sz="3000">
          <a:latin typeface="+mn-lt"/>
          <a:ea typeface="+mn-ea"/>
          <a:cs typeface="+mn-cs"/>
          <a:sym typeface="Helvetica Light"/>
        </a:defRPr>
      </a:lvl9pPr>
    </p:bodyStyle>
    <p:otherStyle>
      <a:lvl1pPr algn="ctr" defTabSz="478781">
        <a:defRPr>
          <a:solidFill>
            <a:schemeClr val="tx1"/>
          </a:solidFill>
          <a:latin typeface="+mn-lt"/>
          <a:ea typeface="+mn-ea"/>
          <a:cs typeface="+mn-cs"/>
          <a:sym typeface="Helvetica Light"/>
        </a:defRPr>
      </a:lvl1pPr>
      <a:lvl2pPr indent="187337" algn="ctr" defTabSz="478781">
        <a:defRPr>
          <a:solidFill>
            <a:schemeClr val="tx1"/>
          </a:solidFill>
          <a:latin typeface="+mn-lt"/>
          <a:ea typeface="+mn-ea"/>
          <a:cs typeface="+mn-cs"/>
          <a:sym typeface="Helvetica Light"/>
        </a:defRPr>
      </a:lvl2pPr>
      <a:lvl3pPr indent="374667" algn="ctr" defTabSz="478781">
        <a:defRPr>
          <a:solidFill>
            <a:schemeClr val="tx1"/>
          </a:solidFill>
          <a:latin typeface="+mn-lt"/>
          <a:ea typeface="+mn-ea"/>
          <a:cs typeface="+mn-cs"/>
          <a:sym typeface="Helvetica Light"/>
        </a:defRPr>
      </a:lvl3pPr>
      <a:lvl4pPr indent="562050" algn="ctr" defTabSz="478781">
        <a:defRPr>
          <a:solidFill>
            <a:schemeClr val="tx1"/>
          </a:solidFill>
          <a:latin typeface="+mn-lt"/>
          <a:ea typeface="+mn-ea"/>
          <a:cs typeface="+mn-cs"/>
          <a:sym typeface="Helvetica Light"/>
        </a:defRPr>
      </a:lvl4pPr>
      <a:lvl5pPr indent="749379" algn="ctr" defTabSz="478781">
        <a:defRPr>
          <a:solidFill>
            <a:schemeClr val="tx1"/>
          </a:solidFill>
          <a:latin typeface="+mn-lt"/>
          <a:ea typeface="+mn-ea"/>
          <a:cs typeface="+mn-cs"/>
          <a:sym typeface="Helvetica Light"/>
        </a:defRPr>
      </a:lvl5pPr>
      <a:lvl6pPr indent="936729" algn="ctr" defTabSz="478781">
        <a:defRPr>
          <a:solidFill>
            <a:schemeClr val="tx1"/>
          </a:solidFill>
          <a:latin typeface="+mn-lt"/>
          <a:ea typeface="+mn-ea"/>
          <a:cs typeface="+mn-cs"/>
          <a:sym typeface="Helvetica Light"/>
        </a:defRPr>
      </a:lvl6pPr>
      <a:lvl7pPr indent="1124073" algn="ctr" defTabSz="478781">
        <a:defRPr>
          <a:solidFill>
            <a:schemeClr val="tx1"/>
          </a:solidFill>
          <a:latin typeface="+mn-lt"/>
          <a:ea typeface="+mn-ea"/>
          <a:cs typeface="+mn-cs"/>
          <a:sym typeface="Helvetica Light"/>
        </a:defRPr>
      </a:lvl7pPr>
      <a:lvl8pPr indent="1311425" algn="ctr" defTabSz="478781">
        <a:defRPr>
          <a:solidFill>
            <a:schemeClr val="tx1"/>
          </a:solidFill>
          <a:latin typeface="+mn-lt"/>
          <a:ea typeface="+mn-ea"/>
          <a:cs typeface="+mn-cs"/>
          <a:sym typeface="Helvetica Light"/>
        </a:defRPr>
      </a:lvl8pPr>
      <a:lvl9pPr indent="1498772" algn="ctr" defTabSz="478781">
        <a:defRPr>
          <a:solidFill>
            <a:schemeClr val="tx1"/>
          </a:solidFill>
          <a:latin typeface="+mn-lt"/>
          <a:ea typeface="+mn-ea"/>
          <a:cs typeface="+mn-cs"/>
          <a:sym typeface="Helvetica Light"/>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0"/>
          <p:cNvSpPr/>
          <p:nvPr userDrawn="1"/>
        </p:nvSpPr>
        <p:spPr>
          <a:xfrm flipV="1">
            <a:off x="201901" y="6340243"/>
            <a:ext cx="11788198" cy="1"/>
          </a:xfrm>
          <a:prstGeom prst="line">
            <a:avLst/>
          </a:prstGeom>
          <a:ln w="12700">
            <a:solidFill>
              <a:srgbClr val="0C7A93"/>
            </a:solidFill>
            <a:miter lim="400000"/>
          </a:ln>
        </p:spPr>
        <p:txBody>
          <a:bodyPr lIns="0" tIns="0" rIns="0" bIns="0" anchor="ctr"/>
          <a:lstStyle/>
          <a:p>
            <a:pPr algn="ctr" defTabSz="479412">
              <a:defRPr sz="2400"/>
            </a:pPr>
            <a:endParaRPr sz="2400" kern="0">
              <a:solidFill>
                <a:sysClr val="windowText" lastClr="000000"/>
              </a:solidFill>
              <a:sym typeface="Helvetica Light"/>
            </a:endParaRPr>
          </a:p>
        </p:txBody>
      </p:sp>
      <p:sp>
        <p:nvSpPr>
          <p:cNvPr id="4" name="Shape 22"/>
          <p:cNvSpPr/>
          <p:nvPr userDrawn="1"/>
        </p:nvSpPr>
        <p:spPr>
          <a:xfrm flipV="1">
            <a:off x="201901" y="214477"/>
            <a:ext cx="11788198" cy="1"/>
          </a:xfrm>
          <a:prstGeom prst="line">
            <a:avLst/>
          </a:prstGeom>
          <a:ln w="12700">
            <a:solidFill>
              <a:srgbClr val="0C7A93"/>
            </a:solidFill>
            <a:miter lim="400000"/>
          </a:ln>
        </p:spPr>
        <p:txBody>
          <a:bodyPr lIns="0" tIns="0" rIns="0" bIns="0" anchor="ctr"/>
          <a:lstStyle/>
          <a:p>
            <a:pPr algn="ctr" defTabSz="479412">
              <a:defRPr sz="2400"/>
            </a:pPr>
            <a:endParaRPr sz="2400" kern="0">
              <a:solidFill>
                <a:sysClr val="windowText" lastClr="000000"/>
              </a:solidFill>
              <a:sym typeface="Helvetica Light"/>
            </a:endParaRPr>
          </a:p>
        </p:txBody>
      </p:sp>
      <p:sp>
        <p:nvSpPr>
          <p:cNvPr id="7" name="TextBox 6"/>
          <p:cNvSpPr txBox="1"/>
          <p:nvPr userDrawn="1"/>
        </p:nvSpPr>
        <p:spPr>
          <a:xfrm>
            <a:off x="10381543" y="6552722"/>
            <a:ext cx="1608560" cy="23809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1695" tIns="41695" rIns="41695" bIns="41695" numCol="1" spcCol="31261" rtlCol="0" anchor="b">
            <a:spAutoFit/>
          </a:bodyPr>
          <a:lstStyle/>
          <a:p>
            <a:pPr algn="r" defTabSz="479412" latinLnBrk="1" hangingPunct="0"/>
            <a:fld id="{2A0B2CE2-03F1-45AF-AD60-1C1929FF8C5A}" type="slidenum">
              <a:rPr lang="en-US" sz="1000" b="1" kern="0" smtClean="0">
                <a:solidFill>
                  <a:srgbClr val="0C7A93"/>
                </a:solidFill>
                <a:latin typeface="Arial" panose="020B0604020202020204" pitchFamily="34" charset="0"/>
                <a:cs typeface="Arial" panose="020B0604020202020204" pitchFamily="34" charset="0"/>
                <a:sym typeface="Helvetica Light"/>
              </a:rPr>
              <a:pPr algn="r" defTabSz="479412" latinLnBrk="1" hangingPunct="0"/>
              <a:t>‹#›</a:t>
            </a:fld>
            <a:endParaRPr lang="en-US" sz="1000" b="1" kern="0" dirty="0">
              <a:solidFill>
                <a:srgbClr val="0C7A93"/>
              </a:solidFill>
              <a:latin typeface="Arial" panose="020B0604020202020204" pitchFamily="34" charset="0"/>
              <a:cs typeface="Arial" panose="020B0604020202020204" pitchFamily="34" charset="0"/>
              <a:sym typeface="Helvetica Light"/>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4945" y="6414204"/>
            <a:ext cx="1684465" cy="322009"/>
          </a:xfrm>
          <a:prstGeom prst="rect">
            <a:avLst/>
          </a:prstGeom>
        </p:spPr>
      </p:pic>
      <p:sp>
        <p:nvSpPr>
          <p:cNvPr id="3" name="Footer Placeholder 2"/>
          <p:cNvSpPr>
            <a:spLocks noGrp="1"/>
          </p:cNvSpPr>
          <p:nvPr>
            <p:ph type="ftr" sz="quarter" idx="3"/>
          </p:nvPr>
        </p:nvSpPr>
        <p:spPr>
          <a:xfrm>
            <a:off x="4039196" y="6356986"/>
            <a:ext cx="4113609" cy="365001"/>
          </a:xfrm>
          <a:prstGeom prst="rect">
            <a:avLst/>
          </a:prstGeom>
        </p:spPr>
        <p:txBody>
          <a:bodyPr vert="horz" lIns="75047" tIns="37463" rIns="75047" bIns="37463" rtlCol="0" anchor="ctr"/>
          <a:lstStyle>
            <a:lvl1pPr algn="ctr">
              <a:defRPr sz="1000">
                <a:solidFill>
                  <a:schemeClr val="tx1">
                    <a:tint val="75000"/>
                  </a:schemeClr>
                </a:solidFill>
              </a:defRPr>
            </a:lvl1pPr>
          </a:lstStyle>
          <a:p>
            <a:pPr defTabSz="479412"/>
            <a:endParaRPr lang="en-US" kern="0">
              <a:solidFill>
                <a:srgbClr val="000000">
                  <a:tint val="75000"/>
                </a:srgbClr>
              </a:solidFill>
              <a:sym typeface="Helvetica Light"/>
            </a:endParaRPr>
          </a:p>
        </p:txBody>
      </p:sp>
    </p:spTree>
  </p:cSld>
  <p:clrMap bg1="lt1" tx1="dk1" bg2="lt2" tx2="dk2" accent1="accent1" accent2="accent2" accent3="accent3" accent4="accent4" accent5="accent5" accent6="accent6" hlink="hlink" folHlink="folHlink"/>
  <p:sldLayoutIdLst>
    <p:sldLayoutId id="2147483728" r:id="rId1"/>
  </p:sldLayoutIdLst>
  <p:transition spd="med"/>
  <p:timing>
    <p:tnLst>
      <p:par>
        <p:cTn id="1" dur="indefinite" restart="never" nodeType="tmRoot"/>
      </p:par>
    </p:tnLst>
  </p:timing>
  <p:hf hdr="0" ftr="0" dt="0"/>
  <p:txStyles>
    <p:titleStyle>
      <a:lvl1pPr algn="ctr" defTabSz="479412">
        <a:defRPr sz="3500" b="1" i="1">
          <a:solidFill>
            <a:schemeClr val="tx1">
              <a:lumMod val="75000"/>
              <a:lumOff val="25000"/>
            </a:schemeClr>
          </a:solidFill>
          <a:latin typeface="+mn-lt"/>
          <a:ea typeface="+mn-ea"/>
          <a:cs typeface="+mn-cs"/>
          <a:sym typeface="Helvetica Light"/>
        </a:defRPr>
      </a:lvl1pPr>
      <a:lvl2pPr indent="187583" algn="ctr" defTabSz="479412">
        <a:defRPr sz="6700">
          <a:latin typeface="+mn-lt"/>
          <a:ea typeface="+mn-ea"/>
          <a:cs typeface="+mn-cs"/>
          <a:sym typeface="Helvetica Light"/>
        </a:defRPr>
      </a:lvl2pPr>
      <a:lvl3pPr indent="375161" algn="ctr" defTabSz="479412">
        <a:defRPr sz="6700">
          <a:latin typeface="+mn-lt"/>
          <a:ea typeface="+mn-ea"/>
          <a:cs typeface="+mn-cs"/>
          <a:sym typeface="Helvetica Light"/>
        </a:defRPr>
      </a:lvl3pPr>
      <a:lvl4pPr indent="562789" algn="ctr" defTabSz="479412">
        <a:defRPr sz="6700">
          <a:latin typeface="+mn-lt"/>
          <a:ea typeface="+mn-ea"/>
          <a:cs typeface="+mn-cs"/>
          <a:sym typeface="Helvetica Light"/>
        </a:defRPr>
      </a:lvl4pPr>
      <a:lvl5pPr indent="750369" algn="ctr" defTabSz="479412">
        <a:defRPr sz="6700">
          <a:latin typeface="+mn-lt"/>
          <a:ea typeface="+mn-ea"/>
          <a:cs typeface="+mn-cs"/>
          <a:sym typeface="Helvetica Light"/>
        </a:defRPr>
      </a:lvl5pPr>
      <a:lvl6pPr indent="937971" algn="ctr" defTabSz="479412">
        <a:defRPr sz="6700">
          <a:latin typeface="+mn-lt"/>
          <a:ea typeface="+mn-ea"/>
          <a:cs typeface="+mn-cs"/>
          <a:sym typeface="Helvetica Light"/>
        </a:defRPr>
      </a:lvl6pPr>
      <a:lvl7pPr indent="1125554" algn="ctr" defTabSz="479412">
        <a:defRPr sz="6700">
          <a:latin typeface="+mn-lt"/>
          <a:ea typeface="+mn-ea"/>
          <a:cs typeface="+mn-cs"/>
          <a:sym typeface="Helvetica Light"/>
        </a:defRPr>
      </a:lvl7pPr>
      <a:lvl8pPr indent="1313153" algn="ctr" defTabSz="479412">
        <a:defRPr sz="6700">
          <a:latin typeface="+mn-lt"/>
          <a:ea typeface="+mn-ea"/>
          <a:cs typeface="+mn-cs"/>
          <a:sym typeface="Helvetica Light"/>
        </a:defRPr>
      </a:lvl8pPr>
      <a:lvl9pPr indent="1500752" algn="ctr" defTabSz="479412">
        <a:defRPr sz="6700">
          <a:latin typeface="+mn-lt"/>
          <a:ea typeface="+mn-ea"/>
          <a:cs typeface="+mn-cs"/>
          <a:sym typeface="Helvetica Light"/>
        </a:defRPr>
      </a:lvl9pPr>
    </p:titleStyle>
    <p:bodyStyle>
      <a:lvl1pPr marL="364767" indent="-364767" defTabSz="479412">
        <a:spcBef>
          <a:spcPts val="3515"/>
        </a:spcBef>
        <a:buSzPct val="75000"/>
        <a:buChar char="•"/>
        <a:defRPr sz="1800">
          <a:solidFill>
            <a:schemeClr val="tx1">
              <a:lumMod val="75000"/>
              <a:lumOff val="25000"/>
            </a:schemeClr>
          </a:solidFill>
          <a:latin typeface="+mn-lt"/>
          <a:ea typeface="+mn-ea"/>
          <a:cs typeface="+mn-cs"/>
          <a:sym typeface="Helvetica Light"/>
        </a:defRPr>
      </a:lvl1pPr>
      <a:lvl2pPr marL="729543" indent="-364767" defTabSz="479412">
        <a:spcBef>
          <a:spcPts val="3515"/>
        </a:spcBef>
        <a:buSzPct val="75000"/>
        <a:buChar char="•"/>
        <a:defRPr sz="1800">
          <a:solidFill>
            <a:schemeClr val="tx1">
              <a:lumMod val="75000"/>
              <a:lumOff val="25000"/>
            </a:schemeClr>
          </a:solidFill>
          <a:latin typeface="+mn-lt"/>
          <a:ea typeface="+mn-ea"/>
          <a:cs typeface="+mn-cs"/>
          <a:sym typeface="Helvetica Light"/>
        </a:defRPr>
      </a:lvl2pPr>
      <a:lvl3pPr marL="1094287" indent="-364767" defTabSz="479412">
        <a:spcBef>
          <a:spcPts val="3515"/>
        </a:spcBef>
        <a:buSzPct val="75000"/>
        <a:buChar char="•"/>
        <a:defRPr sz="1800">
          <a:solidFill>
            <a:schemeClr val="tx1">
              <a:lumMod val="75000"/>
              <a:lumOff val="25000"/>
            </a:schemeClr>
          </a:solidFill>
          <a:latin typeface="+mn-lt"/>
          <a:ea typeface="+mn-ea"/>
          <a:cs typeface="+mn-cs"/>
          <a:sym typeface="Helvetica Light"/>
        </a:defRPr>
      </a:lvl3pPr>
      <a:lvl4pPr marL="1459061" indent="-364767" defTabSz="479412">
        <a:spcBef>
          <a:spcPts val="3515"/>
        </a:spcBef>
        <a:buSzPct val="75000"/>
        <a:buChar char="•"/>
        <a:defRPr sz="1800">
          <a:solidFill>
            <a:schemeClr val="tx1">
              <a:lumMod val="75000"/>
              <a:lumOff val="25000"/>
            </a:schemeClr>
          </a:solidFill>
          <a:latin typeface="+mn-lt"/>
          <a:ea typeface="+mn-ea"/>
          <a:cs typeface="+mn-cs"/>
          <a:sym typeface="Helvetica Light"/>
        </a:defRPr>
      </a:lvl4pPr>
      <a:lvl5pPr marL="1823819" indent="-364767" defTabSz="479412">
        <a:spcBef>
          <a:spcPts val="3515"/>
        </a:spcBef>
        <a:buSzPct val="75000"/>
        <a:buChar char="•"/>
        <a:defRPr sz="1800">
          <a:solidFill>
            <a:schemeClr val="tx1">
              <a:lumMod val="75000"/>
              <a:lumOff val="25000"/>
            </a:schemeClr>
          </a:solidFill>
          <a:latin typeface="+mn-lt"/>
          <a:ea typeface="+mn-ea"/>
          <a:cs typeface="+mn-cs"/>
          <a:sym typeface="Helvetica Light"/>
        </a:defRPr>
      </a:lvl5pPr>
      <a:lvl6pPr marL="2188586" indent="-364767" defTabSz="479412">
        <a:spcBef>
          <a:spcPts val="3515"/>
        </a:spcBef>
        <a:buSzPct val="75000"/>
        <a:buChar char="•"/>
        <a:defRPr sz="3000">
          <a:latin typeface="+mn-lt"/>
          <a:ea typeface="+mn-ea"/>
          <a:cs typeface="+mn-cs"/>
          <a:sym typeface="Helvetica Light"/>
        </a:defRPr>
      </a:lvl6pPr>
      <a:lvl7pPr marL="2553350" indent="-364767" defTabSz="479412">
        <a:spcBef>
          <a:spcPts val="3515"/>
        </a:spcBef>
        <a:buSzPct val="75000"/>
        <a:buChar char="•"/>
        <a:defRPr sz="3000">
          <a:latin typeface="+mn-lt"/>
          <a:ea typeface="+mn-ea"/>
          <a:cs typeface="+mn-cs"/>
          <a:sym typeface="Helvetica Light"/>
        </a:defRPr>
      </a:lvl7pPr>
      <a:lvl8pPr marL="2918113" indent="-364767" defTabSz="479412">
        <a:spcBef>
          <a:spcPts val="3515"/>
        </a:spcBef>
        <a:buSzPct val="75000"/>
        <a:buChar char="•"/>
        <a:defRPr sz="3000">
          <a:latin typeface="+mn-lt"/>
          <a:ea typeface="+mn-ea"/>
          <a:cs typeface="+mn-cs"/>
          <a:sym typeface="Helvetica Light"/>
        </a:defRPr>
      </a:lvl8pPr>
      <a:lvl9pPr marL="3282873" indent="-364767" defTabSz="479412">
        <a:spcBef>
          <a:spcPts val="3515"/>
        </a:spcBef>
        <a:buSzPct val="75000"/>
        <a:buChar char="•"/>
        <a:defRPr sz="3000">
          <a:latin typeface="+mn-lt"/>
          <a:ea typeface="+mn-ea"/>
          <a:cs typeface="+mn-cs"/>
          <a:sym typeface="Helvetica Light"/>
        </a:defRPr>
      </a:lvl9pPr>
    </p:bodyStyle>
    <p:otherStyle>
      <a:lvl1pPr algn="ctr" defTabSz="479412">
        <a:defRPr>
          <a:solidFill>
            <a:schemeClr val="tx1"/>
          </a:solidFill>
          <a:latin typeface="+mn-lt"/>
          <a:ea typeface="+mn-ea"/>
          <a:cs typeface="+mn-cs"/>
          <a:sym typeface="Helvetica Light"/>
        </a:defRPr>
      </a:lvl1pPr>
      <a:lvl2pPr indent="187583" algn="ctr" defTabSz="479412">
        <a:defRPr>
          <a:solidFill>
            <a:schemeClr val="tx1"/>
          </a:solidFill>
          <a:latin typeface="+mn-lt"/>
          <a:ea typeface="+mn-ea"/>
          <a:cs typeface="+mn-cs"/>
          <a:sym typeface="Helvetica Light"/>
        </a:defRPr>
      </a:lvl2pPr>
      <a:lvl3pPr indent="375161" algn="ctr" defTabSz="479412">
        <a:defRPr>
          <a:solidFill>
            <a:schemeClr val="tx1"/>
          </a:solidFill>
          <a:latin typeface="+mn-lt"/>
          <a:ea typeface="+mn-ea"/>
          <a:cs typeface="+mn-cs"/>
          <a:sym typeface="Helvetica Light"/>
        </a:defRPr>
      </a:lvl3pPr>
      <a:lvl4pPr indent="562789" algn="ctr" defTabSz="479412">
        <a:defRPr>
          <a:solidFill>
            <a:schemeClr val="tx1"/>
          </a:solidFill>
          <a:latin typeface="+mn-lt"/>
          <a:ea typeface="+mn-ea"/>
          <a:cs typeface="+mn-cs"/>
          <a:sym typeface="Helvetica Light"/>
        </a:defRPr>
      </a:lvl4pPr>
      <a:lvl5pPr indent="750369" algn="ctr" defTabSz="479412">
        <a:defRPr>
          <a:solidFill>
            <a:schemeClr val="tx1"/>
          </a:solidFill>
          <a:latin typeface="+mn-lt"/>
          <a:ea typeface="+mn-ea"/>
          <a:cs typeface="+mn-cs"/>
          <a:sym typeface="Helvetica Light"/>
        </a:defRPr>
      </a:lvl5pPr>
      <a:lvl6pPr indent="937971" algn="ctr" defTabSz="479412">
        <a:defRPr>
          <a:solidFill>
            <a:schemeClr val="tx1"/>
          </a:solidFill>
          <a:latin typeface="+mn-lt"/>
          <a:ea typeface="+mn-ea"/>
          <a:cs typeface="+mn-cs"/>
          <a:sym typeface="Helvetica Light"/>
        </a:defRPr>
      </a:lvl6pPr>
      <a:lvl7pPr indent="1125554" algn="ctr" defTabSz="479412">
        <a:defRPr>
          <a:solidFill>
            <a:schemeClr val="tx1"/>
          </a:solidFill>
          <a:latin typeface="+mn-lt"/>
          <a:ea typeface="+mn-ea"/>
          <a:cs typeface="+mn-cs"/>
          <a:sym typeface="Helvetica Light"/>
        </a:defRPr>
      </a:lvl7pPr>
      <a:lvl8pPr indent="1313153" algn="ctr" defTabSz="479412">
        <a:defRPr>
          <a:solidFill>
            <a:schemeClr val="tx1"/>
          </a:solidFill>
          <a:latin typeface="+mn-lt"/>
          <a:ea typeface="+mn-ea"/>
          <a:cs typeface="+mn-cs"/>
          <a:sym typeface="Helvetica Light"/>
        </a:defRPr>
      </a:lvl8pPr>
      <a:lvl9pPr indent="1500752" algn="ctr" defTabSz="479412">
        <a:defRPr>
          <a:solidFill>
            <a:schemeClr val="tx1"/>
          </a:solidFill>
          <a:latin typeface="+mn-lt"/>
          <a:ea typeface="+mn-ea"/>
          <a:cs typeface="+mn-cs"/>
          <a:sym typeface="Helvetica Light"/>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0"/>
          <p:cNvSpPr/>
          <p:nvPr userDrawn="1"/>
        </p:nvSpPr>
        <p:spPr>
          <a:xfrm flipV="1">
            <a:off x="201901" y="6340231"/>
            <a:ext cx="11788198" cy="1"/>
          </a:xfrm>
          <a:prstGeom prst="line">
            <a:avLst/>
          </a:prstGeom>
          <a:ln w="12700">
            <a:solidFill>
              <a:srgbClr val="0C7A93"/>
            </a:solidFill>
            <a:miter lim="400000"/>
          </a:ln>
        </p:spPr>
        <p:txBody>
          <a:bodyPr lIns="0" tIns="0" rIns="0" bIns="0" anchor="ctr"/>
          <a:lstStyle/>
          <a:p>
            <a:pPr algn="ctr" defTabSz="480100">
              <a:defRPr sz="2400"/>
            </a:pPr>
            <a:endParaRPr sz="2400" kern="0">
              <a:solidFill>
                <a:sysClr val="windowText" lastClr="000000"/>
              </a:solidFill>
              <a:sym typeface="Helvetica Light"/>
            </a:endParaRPr>
          </a:p>
        </p:txBody>
      </p:sp>
      <p:sp>
        <p:nvSpPr>
          <p:cNvPr id="4" name="Shape 22"/>
          <p:cNvSpPr/>
          <p:nvPr userDrawn="1"/>
        </p:nvSpPr>
        <p:spPr>
          <a:xfrm flipV="1">
            <a:off x="201901" y="214465"/>
            <a:ext cx="11788198" cy="1"/>
          </a:xfrm>
          <a:prstGeom prst="line">
            <a:avLst/>
          </a:prstGeom>
          <a:ln w="12700">
            <a:solidFill>
              <a:srgbClr val="0C7A93"/>
            </a:solidFill>
            <a:miter lim="400000"/>
          </a:ln>
        </p:spPr>
        <p:txBody>
          <a:bodyPr lIns="0" tIns="0" rIns="0" bIns="0" anchor="ctr"/>
          <a:lstStyle/>
          <a:p>
            <a:pPr algn="ctr" defTabSz="480100">
              <a:defRPr sz="2400"/>
            </a:pPr>
            <a:endParaRPr sz="2400" kern="0">
              <a:solidFill>
                <a:sysClr val="windowText" lastClr="000000"/>
              </a:solidFill>
              <a:sym typeface="Helvetica Light"/>
            </a:endParaRPr>
          </a:p>
        </p:txBody>
      </p:sp>
      <p:sp>
        <p:nvSpPr>
          <p:cNvPr id="7" name="TextBox 6"/>
          <p:cNvSpPr txBox="1"/>
          <p:nvPr userDrawn="1"/>
        </p:nvSpPr>
        <p:spPr>
          <a:xfrm>
            <a:off x="10381543" y="6552594"/>
            <a:ext cx="1608560" cy="23821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1755" tIns="41755" rIns="41755" bIns="41755" numCol="1" spcCol="31306" rtlCol="0" anchor="b">
            <a:spAutoFit/>
          </a:bodyPr>
          <a:lstStyle/>
          <a:p>
            <a:pPr algn="r" defTabSz="480100" latinLnBrk="1" hangingPunct="0"/>
            <a:fld id="{2A0B2CE2-03F1-45AF-AD60-1C1929FF8C5A}" type="slidenum">
              <a:rPr lang="en-US" sz="1000" b="1" kern="0" smtClean="0">
                <a:solidFill>
                  <a:srgbClr val="0C7A93"/>
                </a:solidFill>
                <a:latin typeface="Arial" panose="020B0604020202020204" pitchFamily="34" charset="0"/>
                <a:cs typeface="Arial" panose="020B0604020202020204" pitchFamily="34" charset="0"/>
                <a:sym typeface="Helvetica Light"/>
              </a:rPr>
              <a:pPr algn="r" defTabSz="480100" latinLnBrk="1" hangingPunct="0"/>
              <a:t>‹#›</a:t>
            </a:fld>
            <a:endParaRPr lang="en-US" sz="1000" b="1" kern="0" dirty="0">
              <a:solidFill>
                <a:srgbClr val="0C7A93"/>
              </a:solidFill>
              <a:latin typeface="Arial" panose="020B0604020202020204" pitchFamily="34" charset="0"/>
              <a:cs typeface="Arial" panose="020B0604020202020204" pitchFamily="34" charset="0"/>
              <a:sym typeface="Helvetica Light"/>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4933" y="6414204"/>
            <a:ext cx="1684465" cy="322009"/>
          </a:xfrm>
          <a:prstGeom prst="rect">
            <a:avLst/>
          </a:prstGeom>
        </p:spPr>
      </p:pic>
      <p:sp>
        <p:nvSpPr>
          <p:cNvPr id="3" name="Footer Placeholder 2"/>
          <p:cNvSpPr>
            <a:spLocks noGrp="1"/>
          </p:cNvSpPr>
          <p:nvPr>
            <p:ph type="ftr" sz="quarter" idx="3"/>
          </p:nvPr>
        </p:nvSpPr>
        <p:spPr>
          <a:xfrm>
            <a:off x="4039196" y="6356974"/>
            <a:ext cx="4113609" cy="365001"/>
          </a:xfrm>
          <a:prstGeom prst="rect">
            <a:avLst/>
          </a:prstGeom>
        </p:spPr>
        <p:txBody>
          <a:bodyPr vert="horz" lIns="75155" tIns="37520" rIns="75155" bIns="37520" rtlCol="0" anchor="ctr"/>
          <a:lstStyle>
            <a:lvl1pPr algn="ctr">
              <a:defRPr sz="1000">
                <a:solidFill>
                  <a:schemeClr val="tx1">
                    <a:tint val="75000"/>
                  </a:schemeClr>
                </a:solidFill>
              </a:defRPr>
            </a:lvl1pPr>
          </a:lstStyle>
          <a:p>
            <a:pPr defTabSz="480100"/>
            <a:endParaRPr lang="en-US" kern="0">
              <a:solidFill>
                <a:srgbClr val="000000">
                  <a:tint val="75000"/>
                </a:srgbClr>
              </a:solidFill>
              <a:sym typeface="Helvetica Light"/>
            </a:endParaRPr>
          </a:p>
        </p:txBody>
      </p:sp>
    </p:spTree>
  </p:cSld>
  <p:clrMap bg1="lt1" tx1="dk1" bg2="lt2" tx2="dk2" accent1="accent1" accent2="accent2" accent3="accent3" accent4="accent4" accent5="accent5" accent6="accent6" hlink="hlink" folHlink="folHlink"/>
  <p:sldLayoutIdLst>
    <p:sldLayoutId id="2147483730" r:id="rId1"/>
  </p:sldLayoutIdLst>
  <p:transition spd="med"/>
  <p:timing>
    <p:tnLst>
      <p:par>
        <p:cTn id="1" dur="indefinite" restart="never" nodeType="tmRoot"/>
      </p:par>
    </p:tnLst>
  </p:timing>
  <p:hf hdr="0" ftr="0" dt="0"/>
  <p:txStyles>
    <p:titleStyle>
      <a:lvl1pPr algn="ctr" defTabSz="480100">
        <a:defRPr sz="3500" b="1" i="1">
          <a:solidFill>
            <a:schemeClr val="tx1">
              <a:lumMod val="75000"/>
              <a:lumOff val="25000"/>
            </a:schemeClr>
          </a:solidFill>
          <a:latin typeface="+mn-lt"/>
          <a:ea typeface="+mn-ea"/>
          <a:cs typeface="+mn-cs"/>
          <a:sym typeface="Helvetica Light"/>
        </a:defRPr>
      </a:lvl1pPr>
      <a:lvl2pPr indent="187852" algn="ctr" defTabSz="480100">
        <a:defRPr sz="6700">
          <a:latin typeface="+mn-lt"/>
          <a:ea typeface="+mn-ea"/>
          <a:cs typeface="+mn-cs"/>
          <a:sym typeface="Helvetica Light"/>
        </a:defRPr>
      </a:lvl2pPr>
      <a:lvl3pPr indent="375701" algn="ctr" defTabSz="480100">
        <a:defRPr sz="6700">
          <a:latin typeface="+mn-lt"/>
          <a:ea typeface="+mn-ea"/>
          <a:cs typeface="+mn-cs"/>
          <a:sym typeface="Helvetica Light"/>
        </a:defRPr>
      </a:lvl3pPr>
      <a:lvl4pPr indent="563595" algn="ctr" defTabSz="480100">
        <a:defRPr sz="6700">
          <a:latin typeface="+mn-lt"/>
          <a:ea typeface="+mn-ea"/>
          <a:cs typeface="+mn-cs"/>
          <a:sym typeface="Helvetica Light"/>
        </a:defRPr>
      </a:lvl4pPr>
      <a:lvl5pPr indent="751449" algn="ctr" defTabSz="480100">
        <a:defRPr sz="6700">
          <a:latin typeface="+mn-lt"/>
          <a:ea typeface="+mn-ea"/>
          <a:cs typeface="+mn-cs"/>
          <a:sym typeface="Helvetica Light"/>
        </a:defRPr>
      </a:lvl5pPr>
      <a:lvl6pPr indent="939324" algn="ctr" defTabSz="480100">
        <a:defRPr sz="6700">
          <a:latin typeface="+mn-lt"/>
          <a:ea typeface="+mn-ea"/>
          <a:cs typeface="+mn-cs"/>
          <a:sym typeface="Helvetica Light"/>
        </a:defRPr>
      </a:lvl6pPr>
      <a:lvl7pPr indent="1127174" algn="ctr" defTabSz="480100">
        <a:defRPr sz="6700">
          <a:latin typeface="+mn-lt"/>
          <a:ea typeface="+mn-ea"/>
          <a:cs typeface="+mn-cs"/>
          <a:sym typeface="Helvetica Light"/>
        </a:defRPr>
      </a:lvl7pPr>
      <a:lvl8pPr indent="1315043" algn="ctr" defTabSz="480100">
        <a:defRPr sz="6700">
          <a:latin typeface="+mn-lt"/>
          <a:ea typeface="+mn-ea"/>
          <a:cs typeface="+mn-cs"/>
          <a:sym typeface="Helvetica Light"/>
        </a:defRPr>
      </a:lvl8pPr>
      <a:lvl9pPr indent="1502912" algn="ctr" defTabSz="480100">
        <a:defRPr sz="6700">
          <a:latin typeface="+mn-lt"/>
          <a:ea typeface="+mn-ea"/>
          <a:cs typeface="+mn-cs"/>
          <a:sym typeface="Helvetica Light"/>
        </a:defRPr>
      </a:lvl9pPr>
    </p:titleStyle>
    <p:bodyStyle>
      <a:lvl1pPr marL="365291" indent="-365291" defTabSz="480100">
        <a:spcBef>
          <a:spcPts val="3515"/>
        </a:spcBef>
        <a:buSzPct val="75000"/>
        <a:buChar char="•"/>
        <a:defRPr sz="1800">
          <a:solidFill>
            <a:schemeClr val="tx1">
              <a:lumMod val="75000"/>
              <a:lumOff val="25000"/>
            </a:schemeClr>
          </a:solidFill>
          <a:latin typeface="+mn-lt"/>
          <a:ea typeface="+mn-ea"/>
          <a:cs typeface="+mn-cs"/>
          <a:sym typeface="Helvetica Light"/>
        </a:defRPr>
      </a:lvl1pPr>
      <a:lvl2pPr marL="730591" indent="-365291" defTabSz="480100">
        <a:spcBef>
          <a:spcPts val="3515"/>
        </a:spcBef>
        <a:buSzPct val="75000"/>
        <a:buChar char="•"/>
        <a:defRPr sz="1800">
          <a:solidFill>
            <a:schemeClr val="tx1">
              <a:lumMod val="75000"/>
              <a:lumOff val="25000"/>
            </a:schemeClr>
          </a:solidFill>
          <a:latin typeface="+mn-lt"/>
          <a:ea typeface="+mn-ea"/>
          <a:cs typeface="+mn-cs"/>
          <a:sym typeface="Helvetica Light"/>
        </a:defRPr>
      </a:lvl2pPr>
      <a:lvl3pPr marL="1095859" indent="-365291" defTabSz="480100">
        <a:spcBef>
          <a:spcPts val="3515"/>
        </a:spcBef>
        <a:buSzPct val="75000"/>
        <a:buChar char="•"/>
        <a:defRPr sz="1800">
          <a:solidFill>
            <a:schemeClr val="tx1">
              <a:lumMod val="75000"/>
              <a:lumOff val="25000"/>
            </a:schemeClr>
          </a:solidFill>
          <a:latin typeface="+mn-lt"/>
          <a:ea typeface="+mn-ea"/>
          <a:cs typeface="+mn-cs"/>
          <a:sym typeface="Helvetica Light"/>
        </a:defRPr>
      </a:lvl3pPr>
      <a:lvl4pPr marL="1461161" indent="-365291" defTabSz="480100">
        <a:spcBef>
          <a:spcPts val="3515"/>
        </a:spcBef>
        <a:buSzPct val="75000"/>
        <a:buChar char="•"/>
        <a:defRPr sz="1800">
          <a:solidFill>
            <a:schemeClr val="tx1">
              <a:lumMod val="75000"/>
              <a:lumOff val="25000"/>
            </a:schemeClr>
          </a:solidFill>
          <a:latin typeface="+mn-lt"/>
          <a:ea typeface="+mn-ea"/>
          <a:cs typeface="+mn-cs"/>
          <a:sym typeface="Helvetica Light"/>
        </a:defRPr>
      </a:lvl4pPr>
      <a:lvl5pPr marL="1826442" indent="-365291" defTabSz="480100">
        <a:spcBef>
          <a:spcPts val="3515"/>
        </a:spcBef>
        <a:buSzPct val="75000"/>
        <a:buChar char="•"/>
        <a:defRPr sz="1800">
          <a:solidFill>
            <a:schemeClr val="tx1">
              <a:lumMod val="75000"/>
              <a:lumOff val="25000"/>
            </a:schemeClr>
          </a:solidFill>
          <a:latin typeface="+mn-lt"/>
          <a:ea typeface="+mn-ea"/>
          <a:cs typeface="+mn-cs"/>
          <a:sym typeface="Helvetica Light"/>
        </a:defRPr>
      </a:lvl5pPr>
      <a:lvl6pPr marL="2191730" indent="-365291" defTabSz="480100">
        <a:spcBef>
          <a:spcPts val="3515"/>
        </a:spcBef>
        <a:buSzPct val="75000"/>
        <a:buChar char="•"/>
        <a:defRPr sz="3000">
          <a:latin typeface="+mn-lt"/>
          <a:ea typeface="+mn-ea"/>
          <a:cs typeface="+mn-cs"/>
          <a:sym typeface="Helvetica Light"/>
        </a:defRPr>
      </a:lvl6pPr>
      <a:lvl7pPr marL="2557023" indent="-365291" defTabSz="480100">
        <a:spcBef>
          <a:spcPts val="3515"/>
        </a:spcBef>
        <a:buSzPct val="75000"/>
        <a:buChar char="•"/>
        <a:defRPr sz="3000">
          <a:latin typeface="+mn-lt"/>
          <a:ea typeface="+mn-ea"/>
          <a:cs typeface="+mn-cs"/>
          <a:sym typeface="Helvetica Light"/>
        </a:defRPr>
      </a:lvl7pPr>
      <a:lvl8pPr marL="2922312" indent="-365291" defTabSz="480100">
        <a:spcBef>
          <a:spcPts val="3515"/>
        </a:spcBef>
        <a:buSzPct val="75000"/>
        <a:buChar char="•"/>
        <a:defRPr sz="3000">
          <a:latin typeface="+mn-lt"/>
          <a:ea typeface="+mn-ea"/>
          <a:cs typeface="+mn-cs"/>
          <a:sym typeface="Helvetica Light"/>
        </a:defRPr>
      </a:lvl8pPr>
      <a:lvl9pPr marL="3287596" indent="-365291" defTabSz="480100">
        <a:spcBef>
          <a:spcPts val="3515"/>
        </a:spcBef>
        <a:buSzPct val="75000"/>
        <a:buChar char="•"/>
        <a:defRPr sz="3000">
          <a:latin typeface="+mn-lt"/>
          <a:ea typeface="+mn-ea"/>
          <a:cs typeface="+mn-cs"/>
          <a:sym typeface="Helvetica Light"/>
        </a:defRPr>
      </a:lvl9pPr>
    </p:bodyStyle>
    <p:otherStyle>
      <a:lvl1pPr algn="ctr" defTabSz="480100">
        <a:defRPr>
          <a:solidFill>
            <a:schemeClr val="tx1"/>
          </a:solidFill>
          <a:latin typeface="+mn-lt"/>
          <a:ea typeface="+mn-ea"/>
          <a:cs typeface="+mn-cs"/>
          <a:sym typeface="Helvetica Light"/>
        </a:defRPr>
      </a:lvl1pPr>
      <a:lvl2pPr indent="187852" algn="ctr" defTabSz="480100">
        <a:defRPr>
          <a:solidFill>
            <a:schemeClr val="tx1"/>
          </a:solidFill>
          <a:latin typeface="+mn-lt"/>
          <a:ea typeface="+mn-ea"/>
          <a:cs typeface="+mn-cs"/>
          <a:sym typeface="Helvetica Light"/>
        </a:defRPr>
      </a:lvl2pPr>
      <a:lvl3pPr indent="375701" algn="ctr" defTabSz="480100">
        <a:defRPr>
          <a:solidFill>
            <a:schemeClr val="tx1"/>
          </a:solidFill>
          <a:latin typeface="+mn-lt"/>
          <a:ea typeface="+mn-ea"/>
          <a:cs typeface="+mn-cs"/>
          <a:sym typeface="Helvetica Light"/>
        </a:defRPr>
      </a:lvl3pPr>
      <a:lvl4pPr indent="563595" algn="ctr" defTabSz="480100">
        <a:defRPr>
          <a:solidFill>
            <a:schemeClr val="tx1"/>
          </a:solidFill>
          <a:latin typeface="+mn-lt"/>
          <a:ea typeface="+mn-ea"/>
          <a:cs typeface="+mn-cs"/>
          <a:sym typeface="Helvetica Light"/>
        </a:defRPr>
      </a:lvl4pPr>
      <a:lvl5pPr indent="751449" algn="ctr" defTabSz="480100">
        <a:defRPr>
          <a:solidFill>
            <a:schemeClr val="tx1"/>
          </a:solidFill>
          <a:latin typeface="+mn-lt"/>
          <a:ea typeface="+mn-ea"/>
          <a:cs typeface="+mn-cs"/>
          <a:sym typeface="Helvetica Light"/>
        </a:defRPr>
      </a:lvl5pPr>
      <a:lvl6pPr indent="939324" algn="ctr" defTabSz="480100">
        <a:defRPr>
          <a:solidFill>
            <a:schemeClr val="tx1"/>
          </a:solidFill>
          <a:latin typeface="+mn-lt"/>
          <a:ea typeface="+mn-ea"/>
          <a:cs typeface="+mn-cs"/>
          <a:sym typeface="Helvetica Light"/>
        </a:defRPr>
      </a:lvl6pPr>
      <a:lvl7pPr indent="1127174" algn="ctr" defTabSz="480100">
        <a:defRPr>
          <a:solidFill>
            <a:schemeClr val="tx1"/>
          </a:solidFill>
          <a:latin typeface="+mn-lt"/>
          <a:ea typeface="+mn-ea"/>
          <a:cs typeface="+mn-cs"/>
          <a:sym typeface="Helvetica Light"/>
        </a:defRPr>
      </a:lvl7pPr>
      <a:lvl8pPr indent="1315043" algn="ctr" defTabSz="480100">
        <a:defRPr>
          <a:solidFill>
            <a:schemeClr val="tx1"/>
          </a:solidFill>
          <a:latin typeface="+mn-lt"/>
          <a:ea typeface="+mn-ea"/>
          <a:cs typeface="+mn-cs"/>
          <a:sym typeface="Helvetica Light"/>
        </a:defRPr>
      </a:lvl8pPr>
      <a:lvl9pPr indent="1502912" algn="ctr" defTabSz="480100">
        <a:defRPr>
          <a:solidFill>
            <a:schemeClr val="tx1"/>
          </a:solidFill>
          <a:latin typeface="+mn-lt"/>
          <a:ea typeface="+mn-ea"/>
          <a:cs typeface="+mn-cs"/>
          <a:sym typeface="Helvetica Light"/>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0"/>
          <p:cNvSpPr/>
          <p:nvPr userDrawn="1"/>
        </p:nvSpPr>
        <p:spPr>
          <a:xfrm flipV="1">
            <a:off x="201901" y="6340218"/>
            <a:ext cx="11788198" cy="1"/>
          </a:xfrm>
          <a:prstGeom prst="line">
            <a:avLst/>
          </a:prstGeom>
          <a:ln w="12700">
            <a:solidFill>
              <a:srgbClr val="0C7A93"/>
            </a:solidFill>
            <a:miter lim="400000"/>
          </a:ln>
        </p:spPr>
        <p:txBody>
          <a:bodyPr lIns="0" tIns="0" rIns="0" bIns="0" anchor="ctr"/>
          <a:lstStyle/>
          <a:p>
            <a:pPr algn="ctr" defTabSz="480845">
              <a:defRPr sz="2400"/>
            </a:pPr>
            <a:endParaRPr sz="2400" kern="0">
              <a:solidFill>
                <a:sysClr val="windowText" lastClr="000000"/>
              </a:solidFill>
              <a:sym typeface="Helvetica Light"/>
            </a:endParaRPr>
          </a:p>
        </p:txBody>
      </p:sp>
      <p:sp>
        <p:nvSpPr>
          <p:cNvPr id="4" name="Shape 22"/>
          <p:cNvSpPr/>
          <p:nvPr userDrawn="1"/>
        </p:nvSpPr>
        <p:spPr>
          <a:xfrm flipV="1">
            <a:off x="201901" y="214452"/>
            <a:ext cx="11788198" cy="1"/>
          </a:xfrm>
          <a:prstGeom prst="line">
            <a:avLst/>
          </a:prstGeom>
          <a:ln w="12700">
            <a:solidFill>
              <a:srgbClr val="0C7A93"/>
            </a:solidFill>
            <a:miter lim="400000"/>
          </a:ln>
        </p:spPr>
        <p:txBody>
          <a:bodyPr lIns="0" tIns="0" rIns="0" bIns="0" anchor="ctr"/>
          <a:lstStyle/>
          <a:p>
            <a:pPr algn="ctr" defTabSz="480845">
              <a:defRPr sz="2400"/>
            </a:pPr>
            <a:endParaRPr sz="2400" kern="0">
              <a:solidFill>
                <a:sysClr val="windowText" lastClr="000000"/>
              </a:solidFill>
              <a:sym typeface="Helvetica Light"/>
            </a:endParaRPr>
          </a:p>
        </p:txBody>
      </p:sp>
      <p:sp>
        <p:nvSpPr>
          <p:cNvPr id="7" name="TextBox 6"/>
          <p:cNvSpPr txBox="1"/>
          <p:nvPr userDrawn="1"/>
        </p:nvSpPr>
        <p:spPr>
          <a:xfrm>
            <a:off x="10381543" y="6552457"/>
            <a:ext cx="1608560" cy="2383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1820" tIns="41820" rIns="41820" bIns="41820" numCol="1" spcCol="31355" rtlCol="0" anchor="b">
            <a:spAutoFit/>
          </a:bodyPr>
          <a:lstStyle/>
          <a:p>
            <a:pPr algn="r" defTabSz="480845" latinLnBrk="1" hangingPunct="0"/>
            <a:fld id="{2A0B2CE2-03F1-45AF-AD60-1C1929FF8C5A}" type="slidenum">
              <a:rPr lang="en-US" sz="1000" b="1" kern="0" smtClean="0">
                <a:solidFill>
                  <a:srgbClr val="0C7A93"/>
                </a:solidFill>
                <a:latin typeface="Arial" panose="020B0604020202020204" pitchFamily="34" charset="0"/>
                <a:cs typeface="Arial" panose="020B0604020202020204" pitchFamily="34" charset="0"/>
                <a:sym typeface="Helvetica Light"/>
              </a:rPr>
              <a:pPr algn="r" defTabSz="480845" latinLnBrk="1" hangingPunct="0"/>
              <a:t>‹#›</a:t>
            </a:fld>
            <a:endParaRPr lang="en-US" sz="1000" b="1" kern="0" dirty="0">
              <a:solidFill>
                <a:srgbClr val="0C7A93"/>
              </a:solidFill>
              <a:latin typeface="Arial" panose="020B0604020202020204" pitchFamily="34" charset="0"/>
              <a:cs typeface="Arial" panose="020B0604020202020204" pitchFamily="34" charset="0"/>
              <a:sym typeface="Helvetica Light"/>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4920" y="6414204"/>
            <a:ext cx="1684465" cy="322009"/>
          </a:xfrm>
          <a:prstGeom prst="rect">
            <a:avLst/>
          </a:prstGeom>
        </p:spPr>
      </p:pic>
      <p:sp>
        <p:nvSpPr>
          <p:cNvPr id="3" name="Footer Placeholder 2"/>
          <p:cNvSpPr>
            <a:spLocks noGrp="1"/>
          </p:cNvSpPr>
          <p:nvPr>
            <p:ph type="ftr" sz="quarter" idx="3"/>
          </p:nvPr>
        </p:nvSpPr>
        <p:spPr>
          <a:xfrm>
            <a:off x="4039196" y="6356961"/>
            <a:ext cx="4113609" cy="365001"/>
          </a:xfrm>
          <a:prstGeom prst="rect">
            <a:avLst/>
          </a:prstGeom>
        </p:spPr>
        <p:txBody>
          <a:bodyPr vert="horz" lIns="75272" tIns="37582" rIns="75272" bIns="37582" rtlCol="0" anchor="ctr"/>
          <a:lstStyle>
            <a:lvl1pPr algn="ctr">
              <a:defRPr sz="1000">
                <a:solidFill>
                  <a:schemeClr val="tx1">
                    <a:tint val="75000"/>
                  </a:schemeClr>
                </a:solidFill>
              </a:defRPr>
            </a:lvl1pPr>
          </a:lstStyle>
          <a:p>
            <a:pPr defTabSz="480845"/>
            <a:endParaRPr lang="en-US" kern="0">
              <a:solidFill>
                <a:srgbClr val="000000">
                  <a:tint val="75000"/>
                </a:srgbClr>
              </a:solidFill>
              <a:sym typeface="Helvetica Light"/>
            </a:endParaRPr>
          </a:p>
        </p:txBody>
      </p:sp>
    </p:spTree>
  </p:cSld>
  <p:clrMap bg1="lt1" tx1="dk1" bg2="lt2" tx2="dk2" accent1="accent1" accent2="accent2" accent3="accent3" accent4="accent4" accent5="accent5" accent6="accent6" hlink="hlink" folHlink="folHlink"/>
  <p:sldLayoutIdLst>
    <p:sldLayoutId id="2147483732" r:id="rId1"/>
  </p:sldLayoutIdLst>
  <p:transition spd="med"/>
  <p:timing>
    <p:tnLst>
      <p:par>
        <p:cTn id="1" dur="indefinite" restart="never" nodeType="tmRoot"/>
      </p:par>
    </p:tnLst>
  </p:timing>
  <p:hf hdr="0" ftr="0" dt="0"/>
  <p:txStyles>
    <p:titleStyle>
      <a:lvl1pPr algn="ctr" defTabSz="480845">
        <a:defRPr sz="3500" b="1" i="1">
          <a:solidFill>
            <a:schemeClr val="tx1">
              <a:lumMod val="75000"/>
              <a:lumOff val="25000"/>
            </a:schemeClr>
          </a:solidFill>
          <a:latin typeface="+mn-lt"/>
          <a:ea typeface="+mn-ea"/>
          <a:cs typeface="+mn-cs"/>
          <a:sym typeface="Helvetica Light"/>
        </a:defRPr>
      </a:lvl1pPr>
      <a:lvl2pPr indent="188145" algn="ctr" defTabSz="480845">
        <a:defRPr sz="6700">
          <a:latin typeface="+mn-lt"/>
          <a:ea typeface="+mn-ea"/>
          <a:cs typeface="+mn-cs"/>
          <a:sym typeface="Helvetica Light"/>
        </a:defRPr>
      </a:lvl2pPr>
      <a:lvl3pPr indent="376286" algn="ctr" defTabSz="480845">
        <a:defRPr sz="6700">
          <a:latin typeface="+mn-lt"/>
          <a:ea typeface="+mn-ea"/>
          <a:cs typeface="+mn-cs"/>
          <a:sym typeface="Helvetica Light"/>
        </a:defRPr>
      </a:lvl3pPr>
      <a:lvl4pPr indent="564469" algn="ctr" defTabSz="480845">
        <a:defRPr sz="6700">
          <a:latin typeface="+mn-lt"/>
          <a:ea typeface="+mn-ea"/>
          <a:cs typeface="+mn-cs"/>
          <a:sym typeface="Helvetica Light"/>
        </a:defRPr>
      </a:lvl4pPr>
      <a:lvl5pPr indent="752619" algn="ctr" defTabSz="480845">
        <a:defRPr sz="6700">
          <a:latin typeface="+mn-lt"/>
          <a:ea typeface="+mn-ea"/>
          <a:cs typeface="+mn-cs"/>
          <a:sym typeface="Helvetica Light"/>
        </a:defRPr>
      </a:lvl5pPr>
      <a:lvl6pPr indent="940793" algn="ctr" defTabSz="480845">
        <a:defRPr sz="6700">
          <a:latin typeface="+mn-lt"/>
          <a:ea typeface="+mn-ea"/>
          <a:cs typeface="+mn-cs"/>
          <a:sym typeface="Helvetica Light"/>
        </a:defRPr>
      </a:lvl6pPr>
      <a:lvl7pPr indent="1128931" algn="ctr" defTabSz="480845">
        <a:defRPr sz="6700">
          <a:latin typeface="+mn-lt"/>
          <a:ea typeface="+mn-ea"/>
          <a:cs typeface="+mn-cs"/>
          <a:sym typeface="Helvetica Light"/>
        </a:defRPr>
      </a:lvl7pPr>
      <a:lvl8pPr indent="1317093" algn="ctr" defTabSz="480845">
        <a:defRPr sz="6700">
          <a:latin typeface="+mn-lt"/>
          <a:ea typeface="+mn-ea"/>
          <a:cs typeface="+mn-cs"/>
          <a:sym typeface="Helvetica Light"/>
        </a:defRPr>
      </a:lvl8pPr>
      <a:lvl9pPr indent="1505252" algn="ctr" defTabSz="480845">
        <a:defRPr sz="6700">
          <a:latin typeface="+mn-lt"/>
          <a:ea typeface="+mn-ea"/>
          <a:cs typeface="+mn-cs"/>
          <a:sym typeface="Helvetica Light"/>
        </a:defRPr>
      </a:lvl9pPr>
    </p:titleStyle>
    <p:bodyStyle>
      <a:lvl1pPr marL="365859" indent="-365859" defTabSz="480845">
        <a:spcBef>
          <a:spcPts val="3515"/>
        </a:spcBef>
        <a:buSzPct val="75000"/>
        <a:buChar char="•"/>
        <a:defRPr sz="1800">
          <a:solidFill>
            <a:schemeClr val="tx1">
              <a:lumMod val="75000"/>
              <a:lumOff val="25000"/>
            </a:schemeClr>
          </a:solidFill>
          <a:latin typeface="+mn-lt"/>
          <a:ea typeface="+mn-ea"/>
          <a:cs typeface="+mn-cs"/>
          <a:sym typeface="Helvetica Light"/>
        </a:defRPr>
      </a:lvl1pPr>
      <a:lvl2pPr marL="731725" indent="-365859" defTabSz="480845">
        <a:spcBef>
          <a:spcPts val="3515"/>
        </a:spcBef>
        <a:buSzPct val="75000"/>
        <a:buChar char="•"/>
        <a:defRPr sz="1800">
          <a:solidFill>
            <a:schemeClr val="tx1">
              <a:lumMod val="75000"/>
              <a:lumOff val="25000"/>
            </a:schemeClr>
          </a:solidFill>
          <a:latin typeface="+mn-lt"/>
          <a:ea typeface="+mn-ea"/>
          <a:cs typeface="+mn-cs"/>
          <a:sym typeface="Helvetica Light"/>
        </a:defRPr>
      </a:lvl2pPr>
      <a:lvl3pPr marL="1097566" indent="-365859" defTabSz="480845">
        <a:spcBef>
          <a:spcPts val="3515"/>
        </a:spcBef>
        <a:buSzPct val="75000"/>
        <a:buChar char="•"/>
        <a:defRPr sz="1800">
          <a:solidFill>
            <a:schemeClr val="tx1">
              <a:lumMod val="75000"/>
              <a:lumOff val="25000"/>
            </a:schemeClr>
          </a:solidFill>
          <a:latin typeface="+mn-lt"/>
          <a:ea typeface="+mn-ea"/>
          <a:cs typeface="+mn-cs"/>
          <a:sym typeface="Helvetica Light"/>
        </a:defRPr>
      </a:lvl3pPr>
      <a:lvl4pPr marL="1463437" indent="-365859" defTabSz="480845">
        <a:spcBef>
          <a:spcPts val="3515"/>
        </a:spcBef>
        <a:buSzPct val="75000"/>
        <a:buChar char="•"/>
        <a:defRPr sz="1800">
          <a:solidFill>
            <a:schemeClr val="tx1">
              <a:lumMod val="75000"/>
              <a:lumOff val="25000"/>
            </a:schemeClr>
          </a:solidFill>
          <a:latin typeface="+mn-lt"/>
          <a:ea typeface="+mn-ea"/>
          <a:cs typeface="+mn-cs"/>
          <a:sym typeface="Helvetica Light"/>
        </a:defRPr>
      </a:lvl4pPr>
      <a:lvl5pPr marL="1829289" indent="-365859" defTabSz="480845">
        <a:spcBef>
          <a:spcPts val="3515"/>
        </a:spcBef>
        <a:buSzPct val="75000"/>
        <a:buChar char="•"/>
        <a:defRPr sz="1800">
          <a:solidFill>
            <a:schemeClr val="tx1">
              <a:lumMod val="75000"/>
              <a:lumOff val="25000"/>
            </a:schemeClr>
          </a:solidFill>
          <a:latin typeface="+mn-lt"/>
          <a:ea typeface="+mn-ea"/>
          <a:cs typeface="+mn-cs"/>
          <a:sym typeface="Helvetica Light"/>
        </a:defRPr>
      </a:lvl5pPr>
      <a:lvl6pPr marL="2195141" indent="-365859" defTabSz="480845">
        <a:spcBef>
          <a:spcPts val="3515"/>
        </a:spcBef>
        <a:buSzPct val="75000"/>
        <a:buChar char="•"/>
        <a:defRPr sz="3000">
          <a:latin typeface="+mn-lt"/>
          <a:ea typeface="+mn-ea"/>
          <a:cs typeface="+mn-cs"/>
          <a:sym typeface="Helvetica Light"/>
        </a:defRPr>
      </a:lvl6pPr>
      <a:lvl7pPr marL="2561009" indent="-365859" defTabSz="480845">
        <a:spcBef>
          <a:spcPts val="3515"/>
        </a:spcBef>
        <a:buSzPct val="75000"/>
        <a:buChar char="•"/>
        <a:defRPr sz="3000">
          <a:latin typeface="+mn-lt"/>
          <a:ea typeface="+mn-ea"/>
          <a:cs typeface="+mn-cs"/>
          <a:sym typeface="Helvetica Light"/>
        </a:defRPr>
      </a:lvl7pPr>
      <a:lvl8pPr marL="2926866" indent="-365859" defTabSz="480845">
        <a:spcBef>
          <a:spcPts val="3515"/>
        </a:spcBef>
        <a:buSzPct val="75000"/>
        <a:buChar char="•"/>
        <a:defRPr sz="3000">
          <a:latin typeface="+mn-lt"/>
          <a:ea typeface="+mn-ea"/>
          <a:cs typeface="+mn-cs"/>
          <a:sym typeface="Helvetica Light"/>
        </a:defRPr>
      </a:lvl8pPr>
      <a:lvl9pPr marL="3292720" indent="-365859" defTabSz="480845">
        <a:spcBef>
          <a:spcPts val="3515"/>
        </a:spcBef>
        <a:buSzPct val="75000"/>
        <a:buChar char="•"/>
        <a:defRPr sz="3000">
          <a:latin typeface="+mn-lt"/>
          <a:ea typeface="+mn-ea"/>
          <a:cs typeface="+mn-cs"/>
          <a:sym typeface="Helvetica Light"/>
        </a:defRPr>
      </a:lvl9pPr>
    </p:bodyStyle>
    <p:otherStyle>
      <a:lvl1pPr algn="ctr" defTabSz="480845">
        <a:defRPr>
          <a:solidFill>
            <a:schemeClr val="tx1"/>
          </a:solidFill>
          <a:latin typeface="+mn-lt"/>
          <a:ea typeface="+mn-ea"/>
          <a:cs typeface="+mn-cs"/>
          <a:sym typeface="Helvetica Light"/>
        </a:defRPr>
      </a:lvl1pPr>
      <a:lvl2pPr indent="188145" algn="ctr" defTabSz="480845">
        <a:defRPr>
          <a:solidFill>
            <a:schemeClr val="tx1"/>
          </a:solidFill>
          <a:latin typeface="+mn-lt"/>
          <a:ea typeface="+mn-ea"/>
          <a:cs typeface="+mn-cs"/>
          <a:sym typeface="Helvetica Light"/>
        </a:defRPr>
      </a:lvl2pPr>
      <a:lvl3pPr indent="376286" algn="ctr" defTabSz="480845">
        <a:defRPr>
          <a:solidFill>
            <a:schemeClr val="tx1"/>
          </a:solidFill>
          <a:latin typeface="+mn-lt"/>
          <a:ea typeface="+mn-ea"/>
          <a:cs typeface="+mn-cs"/>
          <a:sym typeface="Helvetica Light"/>
        </a:defRPr>
      </a:lvl3pPr>
      <a:lvl4pPr indent="564469" algn="ctr" defTabSz="480845">
        <a:defRPr>
          <a:solidFill>
            <a:schemeClr val="tx1"/>
          </a:solidFill>
          <a:latin typeface="+mn-lt"/>
          <a:ea typeface="+mn-ea"/>
          <a:cs typeface="+mn-cs"/>
          <a:sym typeface="Helvetica Light"/>
        </a:defRPr>
      </a:lvl4pPr>
      <a:lvl5pPr indent="752619" algn="ctr" defTabSz="480845">
        <a:defRPr>
          <a:solidFill>
            <a:schemeClr val="tx1"/>
          </a:solidFill>
          <a:latin typeface="+mn-lt"/>
          <a:ea typeface="+mn-ea"/>
          <a:cs typeface="+mn-cs"/>
          <a:sym typeface="Helvetica Light"/>
        </a:defRPr>
      </a:lvl5pPr>
      <a:lvl6pPr indent="940793" algn="ctr" defTabSz="480845">
        <a:defRPr>
          <a:solidFill>
            <a:schemeClr val="tx1"/>
          </a:solidFill>
          <a:latin typeface="+mn-lt"/>
          <a:ea typeface="+mn-ea"/>
          <a:cs typeface="+mn-cs"/>
          <a:sym typeface="Helvetica Light"/>
        </a:defRPr>
      </a:lvl6pPr>
      <a:lvl7pPr indent="1128931" algn="ctr" defTabSz="480845">
        <a:defRPr>
          <a:solidFill>
            <a:schemeClr val="tx1"/>
          </a:solidFill>
          <a:latin typeface="+mn-lt"/>
          <a:ea typeface="+mn-ea"/>
          <a:cs typeface="+mn-cs"/>
          <a:sym typeface="Helvetica Light"/>
        </a:defRPr>
      </a:lvl7pPr>
      <a:lvl8pPr indent="1317093" algn="ctr" defTabSz="480845">
        <a:defRPr>
          <a:solidFill>
            <a:schemeClr val="tx1"/>
          </a:solidFill>
          <a:latin typeface="+mn-lt"/>
          <a:ea typeface="+mn-ea"/>
          <a:cs typeface="+mn-cs"/>
          <a:sym typeface="Helvetica Light"/>
        </a:defRPr>
      </a:lvl8pPr>
      <a:lvl9pPr indent="1505252" algn="ctr" defTabSz="480845">
        <a:defRPr>
          <a:solidFill>
            <a:schemeClr val="tx1"/>
          </a:solidFill>
          <a:latin typeface="+mn-lt"/>
          <a:ea typeface="+mn-ea"/>
          <a:cs typeface="+mn-cs"/>
          <a:sym typeface="Helvetica Light"/>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0"/>
          <p:cNvSpPr/>
          <p:nvPr userDrawn="1"/>
        </p:nvSpPr>
        <p:spPr>
          <a:xfrm flipV="1">
            <a:off x="201901" y="6340204"/>
            <a:ext cx="11788198" cy="1"/>
          </a:xfrm>
          <a:prstGeom prst="line">
            <a:avLst/>
          </a:prstGeom>
          <a:ln w="12700">
            <a:solidFill>
              <a:srgbClr val="0C7A93"/>
            </a:solidFill>
            <a:miter lim="400000"/>
          </a:ln>
        </p:spPr>
        <p:txBody>
          <a:bodyPr lIns="0" tIns="0" rIns="0" bIns="0" anchor="ctr"/>
          <a:lstStyle/>
          <a:p>
            <a:pPr algn="ctr" defTabSz="481652">
              <a:defRPr sz="2400"/>
            </a:pPr>
            <a:endParaRPr sz="2400" kern="0">
              <a:solidFill>
                <a:sysClr val="windowText" lastClr="000000"/>
              </a:solidFill>
              <a:sym typeface="Helvetica Light"/>
            </a:endParaRPr>
          </a:p>
        </p:txBody>
      </p:sp>
      <p:sp>
        <p:nvSpPr>
          <p:cNvPr id="4" name="Shape 22"/>
          <p:cNvSpPr/>
          <p:nvPr userDrawn="1"/>
        </p:nvSpPr>
        <p:spPr>
          <a:xfrm flipV="1">
            <a:off x="201901" y="214438"/>
            <a:ext cx="11788198" cy="1"/>
          </a:xfrm>
          <a:prstGeom prst="line">
            <a:avLst/>
          </a:prstGeom>
          <a:ln w="12700">
            <a:solidFill>
              <a:srgbClr val="0C7A93"/>
            </a:solidFill>
            <a:miter lim="400000"/>
          </a:ln>
        </p:spPr>
        <p:txBody>
          <a:bodyPr lIns="0" tIns="0" rIns="0" bIns="0" anchor="ctr"/>
          <a:lstStyle/>
          <a:p>
            <a:pPr algn="ctr" defTabSz="481652">
              <a:defRPr sz="2400"/>
            </a:pPr>
            <a:endParaRPr sz="2400" kern="0">
              <a:solidFill>
                <a:sysClr val="windowText" lastClr="000000"/>
              </a:solidFill>
              <a:sym typeface="Helvetica Light"/>
            </a:endParaRPr>
          </a:p>
        </p:txBody>
      </p:sp>
      <p:sp>
        <p:nvSpPr>
          <p:cNvPr id="7" name="TextBox 6"/>
          <p:cNvSpPr txBox="1"/>
          <p:nvPr userDrawn="1"/>
        </p:nvSpPr>
        <p:spPr>
          <a:xfrm>
            <a:off x="10381543" y="6552314"/>
            <a:ext cx="1608560" cy="2384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1890" tIns="41890" rIns="41890" bIns="41890" numCol="1" spcCol="31408" rtlCol="0" anchor="b">
            <a:spAutoFit/>
          </a:bodyPr>
          <a:lstStyle/>
          <a:p>
            <a:pPr algn="r" defTabSz="481652" latinLnBrk="1" hangingPunct="0"/>
            <a:fld id="{2A0B2CE2-03F1-45AF-AD60-1C1929FF8C5A}" type="slidenum">
              <a:rPr lang="en-US" sz="1000" b="1" kern="0" smtClean="0">
                <a:solidFill>
                  <a:srgbClr val="0C7A93"/>
                </a:solidFill>
                <a:latin typeface="Arial" panose="020B0604020202020204" pitchFamily="34" charset="0"/>
                <a:cs typeface="Arial" panose="020B0604020202020204" pitchFamily="34" charset="0"/>
                <a:sym typeface="Helvetica Light"/>
              </a:rPr>
              <a:pPr algn="r" defTabSz="481652" latinLnBrk="1" hangingPunct="0"/>
              <a:t>‹#›</a:t>
            </a:fld>
            <a:endParaRPr lang="en-US" sz="1000" b="1" kern="0" dirty="0">
              <a:solidFill>
                <a:srgbClr val="0C7A93"/>
              </a:solidFill>
              <a:latin typeface="Arial" panose="020B0604020202020204" pitchFamily="34" charset="0"/>
              <a:cs typeface="Arial" panose="020B0604020202020204" pitchFamily="34" charset="0"/>
              <a:sym typeface="Helvetica Light"/>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4906" y="6414204"/>
            <a:ext cx="1684465" cy="322009"/>
          </a:xfrm>
          <a:prstGeom prst="rect">
            <a:avLst/>
          </a:prstGeom>
        </p:spPr>
      </p:pic>
      <p:sp>
        <p:nvSpPr>
          <p:cNvPr id="3" name="Footer Placeholder 2"/>
          <p:cNvSpPr>
            <a:spLocks noGrp="1"/>
          </p:cNvSpPr>
          <p:nvPr>
            <p:ph type="ftr" sz="quarter" idx="3"/>
          </p:nvPr>
        </p:nvSpPr>
        <p:spPr>
          <a:xfrm>
            <a:off x="4039196" y="6356947"/>
            <a:ext cx="4113609" cy="365001"/>
          </a:xfrm>
          <a:prstGeom prst="rect">
            <a:avLst/>
          </a:prstGeom>
        </p:spPr>
        <p:txBody>
          <a:bodyPr vert="horz" lIns="75398" tIns="37649" rIns="75398" bIns="37649" rtlCol="0" anchor="ctr"/>
          <a:lstStyle>
            <a:lvl1pPr algn="ctr">
              <a:defRPr sz="1000">
                <a:solidFill>
                  <a:schemeClr val="tx1">
                    <a:tint val="75000"/>
                  </a:schemeClr>
                </a:solidFill>
              </a:defRPr>
            </a:lvl1pPr>
          </a:lstStyle>
          <a:p>
            <a:pPr defTabSz="481652"/>
            <a:endParaRPr lang="en-US" kern="0">
              <a:solidFill>
                <a:srgbClr val="000000">
                  <a:tint val="75000"/>
                </a:srgbClr>
              </a:solidFill>
              <a:sym typeface="Helvetica Light"/>
            </a:endParaRPr>
          </a:p>
        </p:txBody>
      </p:sp>
    </p:spTree>
  </p:cSld>
  <p:clrMap bg1="lt1" tx1="dk1" bg2="lt2" tx2="dk2" accent1="accent1" accent2="accent2" accent3="accent3" accent4="accent4" accent5="accent5" accent6="accent6" hlink="hlink" folHlink="folHlink"/>
  <p:sldLayoutIdLst>
    <p:sldLayoutId id="2147483734" r:id="rId1"/>
  </p:sldLayoutIdLst>
  <p:transition spd="med"/>
  <p:timing>
    <p:tnLst>
      <p:par>
        <p:cTn id="1" dur="indefinite" restart="never" nodeType="tmRoot"/>
      </p:par>
    </p:tnLst>
  </p:timing>
  <p:hf hdr="0" ftr="0" dt="0"/>
  <p:txStyles>
    <p:titleStyle>
      <a:lvl1pPr algn="ctr" defTabSz="481652">
        <a:defRPr sz="3500" b="1" i="1">
          <a:solidFill>
            <a:schemeClr val="tx1">
              <a:lumMod val="75000"/>
              <a:lumOff val="25000"/>
            </a:schemeClr>
          </a:solidFill>
          <a:latin typeface="+mn-lt"/>
          <a:ea typeface="+mn-ea"/>
          <a:cs typeface="+mn-cs"/>
          <a:sym typeface="Helvetica Light"/>
        </a:defRPr>
      </a:lvl1pPr>
      <a:lvl2pPr indent="188461" algn="ctr" defTabSz="481652">
        <a:defRPr sz="6700">
          <a:latin typeface="+mn-lt"/>
          <a:ea typeface="+mn-ea"/>
          <a:cs typeface="+mn-cs"/>
          <a:sym typeface="Helvetica Light"/>
        </a:defRPr>
      </a:lvl2pPr>
      <a:lvl3pPr indent="376918" algn="ctr" defTabSz="481652">
        <a:defRPr sz="6700">
          <a:latin typeface="+mn-lt"/>
          <a:ea typeface="+mn-ea"/>
          <a:cs typeface="+mn-cs"/>
          <a:sym typeface="Helvetica Light"/>
        </a:defRPr>
      </a:lvl3pPr>
      <a:lvl4pPr indent="565414" algn="ctr" defTabSz="481652">
        <a:defRPr sz="6700">
          <a:latin typeface="+mn-lt"/>
          <a:ea typeface="+mn-ea"/>
          <a:cs typeface="+mn-cs"/>
          <a:sym typeface="Helvetica Light"/>
        </a:defRPr>
      </a:lvl4pPr>
      <a:lvl5pPr indent="753880" algn="ctr" defTabSz="481652">
        <a:defRPr sz="6700">
          <a:latin typeface="+mn-lt"/>
          <a:ea typeface="+mn-ea"/>
          <a:cs typeface="+mn-cs"/>
          <a:sym typeface="Helvetica Light"/>
        </a:defRPr>
      </a:lvl5pPr>
      <a:lvl6pPr indent="942375" algn="ctr" defTabSz="481652">
        <a:defRPr sz="6700">
          <a:latin typeface="+mn-lt"/>
          <a:ea typeface="+mn-ea"/>
          <a:cs typeface="+mn-cs"/>
          <a:sym typeface="Helvetica Light"/>
        </a:defRPr>
      </a:lvl6pPr>
      <a:lvl7pPr indent="1130825" algn="ctr" defTabSz="481652">
        <a:defRPr sz="6700">
          <a:latin typeface="+mn-lt"/>
          <a:ea typeface="+mn-ea"/>
          <a:cs typeface="+mn-cs"/>
          <a:sym typeface="Helvetica Light"/>
        </a:defRPr>
      </a:lvl7pPr>
      <a:lvl8pPr indent="1319304" algn="ctr" defTabSz="481652">
        <a:defRPr sz="6700">
          <a:latin typeface="+mn-lt"/>
          <a:ea typeface="+mn-ea"/>
          <a:cs typeface="+mn-cs"/>
          <a:sym typeface="Helvetica Light"/>
        </a:defRPr>
      </a:lvl8pPr>
      <a:lvl9pPr indent="1507774" algn="ctr" defTabSz="481652">
        <a:defRPr sz="6700">
          <a:latin typeface="+mn-lt"/>
          <a:ea typeface="+mn-ea"/>
          <a:cs typeface="+mn-cs"/>
          <a:sym typeface="Helvetica Light"/>
        </a:defRPr>
      </a:lvl9pPr>
    </p:titleStyle>
    <p:bodyStyle>
      <a:lvl1pPr marL="366473" indent="-366473" defTabSz="481652">
        <a:spcBef>
          <a:spcPts val="3515"/>
        </a:spcBef>
        <a:buSzPct val="75000"/>
        <a:buChar char="•"/>
        <a:defRPr sz="1800">
          <a:solidFill>
            <a:schemeClr val="tx1">
              <a:lumMod val="75000"/>
              <a:lumOff val="25000"/>
            </a:schemeClr>
          </a:solidFill>
          <a:latin typeface="+mn-lt"/>
          <a:ea typeface="+mn-ea"/>
          <a:cs typeface="+mn-cs"/>
          <a:sym typeface="Helvetica Light"/>
        </a:defRPr>
      </a:lvl1pPr>
      <a:lvl2pPr marL="732948" indent="-366473" defTabSz="481652">
        <a:spcBef>
          <a:spcPts val="3515"/>
        </a:spcBef>
        <a:buSzPct val="75000"/>
        <a:buChar char="•"/>
        <a:defRPr sz="1800">
          <a:solidFill>
            <a:schemeClr val="tx1">
              <a:lumMod val="75000"/>
              <a:lumOff val="25000"/>
            </a:schemeClr>
          </a:solidFill>
          <a:latin typeface="+mn-lt"/>
          <a:ea typeface="+mn-ea"/>
          <a:cs typeface="+mn-cs"/>
          <a:sym typeface="Helvetica Light"/>
        </a:defRPr>
      </a:lvl2pPr>
      <a:lvl3pPr marL="1099410" indent="-366473" defTabSz="481652">
        <a:spcBef>
          <a:spcPts val="3515"/>
        </a:spcBef>
        <a:buSzPct val="75000"/>
        <a:buChar char="•"/>
        <a:defRPr sz="1800">
          <a:solidFill>
            <a:schemeClr val="tx1">
              <a:lumMod val="75000"/>
              <a:lumOff val="25000"/>
            </a:schemeClr>
          </a:solidFill>
          <a:latin typeface="+mn-lt"/>
          <a:ea typeface="+mn-ea"/>
          <a:cs typeface="+mn-cs"/>
          <a:sym typeface="Helvetica Light"/>
        </a:defRPr>
      </a:lvl3pPr>
      <a:lvl4pPr marL="1465892" indent="-366473" defTabSz="481652">
        <a:spcBef>
          <a:spcPts val="3515"/>
        </a:spcBef>
        <a:buSzPct val="75000"/>
        <a:buChar char="•"/>
        <a:defRPr sz="1800">
          <a:solidFill>
            <a:schemeClr val="tx1">
              <a:lumMod val="75000"/>
              <a:lumOff val="25000"/>
            </a:schemeClr>
          </a:solidFill>
          <a:latin typeface="+mn-lt"/>
          <a:ea typeface="+mn-ea"/>
          <a:cs typeface="+mn-cs"/>
          <a:sym typeface="Helvetica Light"/>
        </a:defRPr>
      </a:lvl4pPr>
      <a:lvl5pPr marL="1832361" indent="-366473" defTabSz="481652">
        <a:spcBef>
          <a:spcPts val="3515"/>
        </a:spcBef>
        <a:buSzPct val="75000"/>
        <a:buChar char="•"/>
        <a:defRPr sz="1800">
          <a:solidFill>
            <a:schemeClr val="tx1">
              <a:lumMod val="75000"/>
              <a:lumOff val="25000"/>
            </a:schemeClr>
          </a:solidFill>
          <a:latin typeface="+mn-lt"/>
          <a:ea typeface="+mn-ea"/>
          <a:cs typeface="+mn-cs"/>
          <a:sym typeface="Helvetica Light"/>
        </a:defRPr>
      </a:lvl5pPr>
      <a:lvl6pPr marL="2198825" indent="-366473" defTabSz="481652">
        <a:spcBef>
          <a:spcPts val="3515"/>
        </a:spcBef>
        <a:buSzPct val="75000"/>
        <a:buChar char="•"/>
        <a:defRPr sz="3000">
          <a:latin typeface="+mn-lt"/>
          <a:ea typeface="+mn-ea"/>
          <a:cs typeface="+mn-cs"/>
          <a:sym typeface="Helvetica Light"/>
        </a:defRPr>
      </a:lvl6pPr>
      <a:lvl7pPr marL="2565310" indent="-366473" defTabSz="481652">
        <a:spcBef>
          <a:spcPts val="3515"/>
        </a:spcBef>
        <a:buSzPct val="75000"/>
        <a:buChar char="•"/>
        <a:defRPr sz="3000">
          <a:latin typeface="+mn-lt"/>
          <a:ea typeface="+mn-ea"/>
          <a:cs typeface="+mn-cs"/>
          <a:sym typeface="Helvetica Light"/>
        </a:defRPr>
      </a:lvl7pPr>
      <a:lvl8pPr marL="2931780" indent="-366473" defTabSz="481652">
        <a:spcBef>
          <a:spcPts val="3515"/>
        </a:spcBef>
        <a:buSzPct val="75000"/>
        <a:buChar char="•"/>
        <a:defRPr sz="3000">
          <a:latin typeface="+mn-lt"/>
          <a:ea typeface="+mn-ea"/>
          <a:cs typeface="+mn-cs"/>
          <a:sym typeface="Helvetica Light"/>
        </a:defRPr>
      </a:lvl8pPr>
      <a:lvl9pPr marL="3298250" indent="-366473" defTabSz="481652">
        <a:spcBef>
          <a:spcPts val="3515"/>
        </a:spcBef>
        <a:buSzPct val="75000"/>
        <a:buChar char="•"/>
        <a:defRPr sz="3000">
          <a:latin typeface="+mn-lt"/>
          <a:ea typeface="+mn-ea"/>
          <a:cs typeface="+mn-cs"/>
          <a:sym typeface="Helvetica Light"/>
        </a:defRPr>
      </a:lvl9pPr>
    </p:bodyStyle>
    <p:otherStyle>
      <a:lvl1pPr algn="ctr" defTabSz="481652">
        <a:defRPr>
          <a:solidFill>
            <a:schemeClr val="tx1"/>
          </a:solidFill>
          <a:latin typeface="+mn-lt"/>
          <a:ea typeface="+mn-ea"/>
          <a:cs typeface="+mn-cs"/>
          <a:sym typeface="Helvetica Light"/>
        </a:defRPr>
      </a:lvl1pPr>
      <a:lvl2pPr indent="188461" algn="ctr" defTabSz="481652">
        <a:defRPr>
          <a:solidFill>
            <a:schemeClr val="tx1"/>
          </a:solidFill>
          <a:latin typeface="+mn-lt"/>
          <a:ea typeface="+mn-ea"/>
          <a:cs typeface="+mn-cs"/>
          <a:sym typeface="Helvetica Light"/>
        </a:defRPr>
      </a:lvl2pPr>
      <a:lvl3pPr indent="376918" algn="ctr" defTabSz="481652">
        <a:defRPr>
          <a:solidFill>
            <a:schemeClr val="tx1"/>
          </a:solidFill>
          <a:latin typeface="+mn-lt"/>
          <a:ea typeface="+mn-ea"/>
          <a:cs typeface="+mn-cs"/>
          <a:sym typeface="Helvetica Light"/>
        </a:defRPr>
      </a:lvl3pPr>
      <a:lvl4pPr indent="565414" algn="ctr" defTabSz="481652">
        <a:defRPr>
          <a:solidFill>
            <a:schemeClr val="tx1"/>
          </a:solidFill>
          <a:latin typeface="+mn-lt"/>
          <a:ea typeface="+mn-ea"/>
          <a:cs typeface="+mn-cs"/>
          <a:sym typeface="Helvetica Light"/>
        </a:defRPr>
      </a:lvl4pPr>
      <a:lvl5pPr indent="753880" algn="ctr" defTabSz="481652">
        <a:defRPr>
          <a:solidFill>
            <a:schemeClr val="tx1"/>
          </a:solidFill>
          <a:latin typeface="+mn-lt"/>
          <a:ea typeface="+mn-ea"/>
          <a:cs typeface="+mn-cs"/>
          <a:sym typeface="Helvetica Light"/>
        </a:defRPr>
      </a:lvl5pPr>
      <a:lvl6pPr indent="942375" algn="ctr" defTabSz="481652">
        <a:defRPr>
          <a:solidFill>
            <a:schemeClr val="tx1"/>
          </a:solidFill>
          <a:latin typeface="+mn-lt"/>
          <a:ea typeface="+mn-ea"/>
          <a:cs typeface="+mn-cs"/>
          <a:sym typeface="Helvetica Light"/>
        </a:defRPr>
      </a:lvl6pPr>
      <a:lvl7pPr indent="1130825" algn="ctr" defTabSz="481652">
        <a:defRPr>
          <a:solidFill>
            <a:schemeClr val="tx1"/>
          </a:solidFill>
          <a:latin typeface="+mn-lt"/>
          <a:ea typeface="+mn-ea"/>
          <a:cs typeface="+mn-cs"/>
          <a:sym typeface="Helvetica Light"/>
        </a:defRPr>
      </a:lvl7pPr>
      <a:lvl8pPr indent="1319304" algn="ctr" defTabSz="481652">
        <a:defRPr>
          <a:solidFill>
            <a:schemeClr val="tx1"/>
          </a:solidFill>
          <a:latin typeface="+mn-lt"/>
          <a:ea typeface="+mn-ea"/>
          <a:cs typeface="+mn-cs"/>
          <a:sym typeface="Helvetica Light"/>
        </a:defRPr>
      </a:lvl8pPr>
      <a:lvl9pPr indent="1507774" algn="ctr" defTabSz="481652">
        <a:defRPr>
          <a:solidFill>
            <a:schemeClr val="tx1"/>
          </a:solidFill>
          <a:latin typeface="+mn-lt"/>
          <a:ea typeface="+mn-ea"/>
          <a:cs typeface="+mn-cs"/>
          <a:sym typeface="Helvetica Light"/>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0"/>
          <p:cNvSpPr/>
          <p:nvPr userDrawn="1"/>
        </p:nvSpPr>
        <p:spPr>
          <a:xfrm flipV="1">
            <a:off x="201901" y="6340189"/>
            <a:ext cx="11788198" cy="1"/>
          </a:xfrm>
          <a:prstGeom prst="line">
            <a:avLst/>
          </a:prstGeom>
          <a:ln w="12700">
            <a:solidFill>
              <a:srgbClr val="0C7A93"/>
            </a:solidFill>
            <a:miter lim="400000"/>
          </a:ln>
        </p:spPr>
        <p:txBody>
          <a:bodyPr lIns="0" tIns="0" rIns="0" bIns="0" anchor="ctr"/>
          <a:lstStyle/>
          <a:p>
            <a:pPr algn="ctr" defTabSz="482516">
              <a:defRPr sz="2400"/>
            </a:pPr>
            <a:endParaRPr sz="2400" kern="0">
              <a:solidFill>
                <a:sysClr val="windowText" lastClr="000000"/>
              </a:solidFill>
              <a:sym typeface="Helvetica Light"/>
            </a:endParaRPr>
          </a:p>
        </p:txBody>
      </p:sp>
      <p:sp>
        <p:nvSpPr>
          <p:cNvPr id="4" name="Shape 22"/>
          <p:cNvSpPr/>
          <p:nvPr userDrawn="1"/>
        </p:nvSpPr>
        <p:spPr>
          <a:xfrm flipV="1">
            <a:off x="201901" y="214423"/>
            <a:ext cx="11788198" cy="1"/>
          </a:xfrm>
          <a:prstGeom prst="line">
            <a:avLst/>
          </a:prstGeom>
          <a:ln w="12700">
            <a:solidFill>
              <a:srgbClr val="0C7A93"/>
            </a:solidFill>
            <a:miter lim="400000"/>
          </a:ln>
        </p:spPr>
        <p:txBody>
          <a:bodyPr lIns="0" tIns="0" rIns="0" bIns="0" anchor="ctr"/>
          <a:lstStyle/>
          <a:p>
            <a:pPr algn="ctr" defTabSz="482516">
              <a:defRPr sz="2400"/>
            </a:pPr>
            <a:endParaRPr sz="2400" kern="0">
              <a:solidFill>
                <a:sysClr val="windowText" lastClr="000000"/>
              </a:solidFill>
              <a:sym typeface="Helvetica Light"/>
            </a:endParaRPr>
          </a:p>
        </p:txBody>
      </p:sp>
      <p:sp>
        <p:nvSpPr>
          <p:cNvPr id="7" name="TextBox 6"/>
          <p:cNvSpPr txBox="1"/>
          <p:nvPr userDrawn="1"/>
        </p:nvSpPr>
        <p:spPr>
          <a:xfrm>
            <a:off x="10381543" y="6552154"/>
            <a:ext cx="1608560" cy="23863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1965" tIns="41965" rIns="41965" bIns="41965" numCol="1" spcCol="31465" rtlCol="0" anchor="b">
            <a:spAutoFit/>
          </a:bodyPr>
          <a:lstStyle/>
          <a:p>
            <a:pPr algn="r" defTabSz="482516" latinLnBrk="1" hangingPunct="0"/>
            <a:fld id="{2A0B2CE2-03F1-45AF-AD60-1C1929FF8C5A}" type="slidenum">
              <a:rPr lang="en-US" sz="1000" b="1" kern="0" smtClean="0">
                <a:solidFill>
                  <a:srgbClr val="0C7A93"/>
                </a:solidFill>
                <a:latin typeface="Arial" panose="020B0604020202020204" pitchFamily="34" charset="0"/>
                <a:cs typeface="Arial" panose="020B0604020202020204" pitchFamily="34" charset="0"/>
                <a:sym typeface="Helvetica Light"/>
              </a:rPr>
              <a:pPr algn="r" defTabSz="482516" latinLnBrk="1" hangingPunct="0"/>
              <a:t>‹#›</a:t>
            </a:fld>
            <a:endParaRPr lang="en-US" sz="1000" b="1" kern="0" dirty="0">
              <a:solidFill>
                <a:srgbClr val="0C7A93"/>
              </a:solidFill>
              <a:latin typeface="Arial" panose="020B0604020202020204" pitchFamily="34" charset="0"/>
              <a:cs typeface="Arial" panose="020B0604020202020204" pitchFamily="34" charset="0"/>
              <a:sym typeface="Helvetica Light"/>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4891" y="6414204"/>
            <a:ext cx="1684465" cy="322009"/>
          </a:xfrm>
          <a:prstGeom prst="rect">
            <a:avLst/>
          </a:prstGeom>
        </p:spPr>
      </p:pic>
      <p:sp>
        <p:nvSpPr>
          <p:cNvPr id="3" name="Footer Placeholder 2"/>
          <p:cNvSpPr>
            <a:spLocks noGrp="1"/>
          </p:cNvSpPr>
          <p:nvPr>
            <p:ph type="ftr" sz="quarter" idx="3"/>
          </p:nvPr>
        </p:nvSpPr>
        <p:spPr>
          <a:xfrm>
            <a:off x="4039196" y="6356932"/>
            <a:ext cx="4113609" cy="365001"/>
          </a:xfrm>
          <a:prstGeom prst="rect">
            <a:avLst/>
          </a:prstGeom>
        </p:spPr>
        <p:txBody>
          <a:bodyPr vert="horz" lIns="75533" tIns="37721" rIns="75533" bIns="37721" rtlCol="0" anchor="ctr"/>
          <a:lstStyle>
            <a:lvl1pPr algn="ctr">
              <a:defRPr sz="1000">
                <a:solidFill>
                  <a:schemeClr val="tx1">
                    <a:tint val="75000"/>
                  </a:schemeClr>
                </a:solidFill>
              </a:defRPr>
            </a:lvl1pPr>
          </a:lstStyle>
          <a:p>
            <a:pPr defTabSz="482516"/>
            <a:endParaRPr lang="en-US" kern="0">
              <a:solidFill>
                <a:srgbClr val="000000">
                  <a:tint val="75000"/>
                </a:srgbClr>
              </a:solidFill>
              <a:sym typeface="Helvetica Light"/>
            </a:endParaRPr>
          </a:p>
        </p:txBody>
      </p:sp>
    </p:spTree>
  </p:cSld>
  <p:clrMap bg1="lt1" tx1="dk1" bg2="lt2" tx2="dk2" accent1="accent1" accent2="accent2" accent3="accent3" accent4="accent4" accent5="accent5" accent6="accent6" hlink="hlink" folHlink="folHlink"/>
  <p:sldLayoutIdLst>
    <p:sldLayoutId id="2147483736" r:id="rId1"/>
  </p:sldLayoutIdLst>
  <p:transition spd="med"/>
  <p:timing>
    <p:tnLst>
      <p:par>
        <p:cTn id="1" dur="indefinite" restart="never" nodeType="tmRoot"/>
      </p:par>
    </p:tnLst>
  </p:timing>
  <p:hf hdr="0" ftr="0" dt="0"/>
  <p:txStyles>
    <p:titleStyle>
      <a:lvl1pPr algn="ctr" defTabSz="482516">
        <a:defRPr sz="3500" b="1" i="1">
          <a:solidFill>
            <a:schemeClr val="tx1">
              <a:lumMod val="75000"/>
              <a:lumOff val="25000"/>
            </a:schemeClr>
          </a:solidFill>
          <a:latin typeface="+mn-lt"/>
          <a:ea typeface="+mn-ea"/>
          <a:cs typeface="+mn-cs"/>
          <a:sym typeface="Helvetica Light"/>
        </a:defRPr>
      </a:lvl1pPr>
      <a:lvl2pPr indent="188800" algn="ctr" defTabSz="482516">
        <a:defRPr sz="6700">
          <a:latin typeface="+mn-lt"/>
          <a:ea typeface="+mn-ea"/>
          <a:cs typeface="+mn-cs"/>
          <a:sym typeface="Helvetica Light"/>
        </a:defRPr>
      </a:lvl2pPr>
      <a:lvl3pPr indent="377595" algn="ctr" defTabSz="482516">
        <a:defRPr sz="6700">
          <a:latin typeface="+mn-lt"/>
          <a:ea typeface="+mn-ea"/>
          <a:cs typeface="+mn-cs"/>
          <a:sym typeface="Helvetica Light"/>
        </a:defRPr>
      </a:lvl3pPr>
      <a:lvl4pPr indent="566433" algn="ctr" defTabSz="482516">
        <a:defRPr sz="6700">
          <a:latin typeface="+mn-lt"/>
          <a:ea typeface="+mn-ea"/>
          <a:cs typeface="+mn-cs"/>
          <a:sym typeface="Helvetica Light"/>
        </a:defRPr>
      </a:lvl4pPr>
      <a:lvl5pPr indent="755234" algn="ctr" defTabSz="482516">
        <a:defRPr sz="6700">
          <a:latin typeface="+mn-lt"/>
          <a:ea typeface="+mn-ea"/>
          <a:cs typeface="+mn-cs"/>
          <a:sym typeface="Helvetica Light"/>
        </a:defRPr>
      </a:lvl5pPr>
      <a:lvl6pPr indent="944070" algn="ctr" defTabSz="482516">
        <a:defRPr sz="6700">
          <a:latin typeface="+mn-lt"/>
          <a:ea typeface="+mn-ea"/>
          <a:cs typeface="+mn-cs"/>
          <a:sym typeface="Helvetica Light"/>
        </a:defRPr>
      </a:lvl6pPr>
      <a:lvl7pPr indent="1132859" algn="ctr" defTabSz="482516">
        <a:defRPr sz="6700">
          <a:latin typeface="+mn-lt"/>
          <a:ea typeface="+mn-ea"/>
          <a:cs typeface="+mn-cs"/>
          <a:sym typeface="Helvetica Light"/>
        </a:defRPr>
      </a:lvl7pPr>
      <a:lvl8pPr indent="1321678" algn="ctr" defTabSz="482516">
        <a:defRPr sz="6700">
          <a:latin typeface="+mn-lt"/>
          <a:ea typeface="+mn-ea"/>
          <a:cs typeface="+mn-cs"/>
          <a:sym typeface="Helvetica Light"/>
        </a:defRPr>
      </a:lvl8pPr>
      <a:lvl9pPr indent="1510485" algn="ctr" defTabSz="482516">
        <a:defRPr sz="6700">
          <a:latin typeface="+mn-lt"/>
          <a:ea typeface="+mn-ea"/>
          <a:cs typeface="+mn-cs"/>
          <a:sym typeface="Helvetica Light"/>
        </a:defRPr>
      </a:lvl9pPr>
    </p:titleStyle>
    <p:bodyStyle>
      <a:lvl1pPr marL="367133" indent="-367133" defTabSz="482516">
        <a:spcBef>
          <a:spcPts val="3515"/>
        </a:spcBef>
        <a:buSzPct val="75000"/>
        <a:buChar char="•"/>
        <a:defRPr sz="1800">
          <a:solidFill>
            <a:schemeClr val="tx1">
              <a:lumMod val="75000"/>
              <a:lumOff val="25000"/>
            </a:schemeClr>
          </a:solidFill>
          <a:latin typeface="+mn-lt"/>
          <a:ea typeface="+mn-ea"/>
          <a:cs typeface="+mn-cs"/>
          <a:sym typeface="Helvetica Light"/>
        </a:defRPr>
      </a:lvl1pPr>
      <a:lvl2pPr marL="734268" indent="-367133" defTabSz="482516">
        <a:spcBef>
          <a:spcPts val="3515"/>
        </a:spcBef>
        <a:buSzPct val="75000"/>
        <a:buChar char="•"/>
        <a:defRPr sz="1800">
          <a:solidFill>
            <a:schemeClr val="tx1">
              <a:lumMod val="75000"/>
              <a:lumOff val="25000"/>
            </a:schemeClr>
          </a:solidFill>
          <a:latin typeface="+mn-lt"/>
          <a:ea typeface="+mn-ea"/>
          <a:cs typeface="+mn-cs"/>
          <a:sym typeface="Helvetica Light"/>
        </a:defRPr>
      </a:lvl2pPr>
      <a:lvl3pPr marL="1101389" indent="-367133" defTabSz="482516">
        <a:spcBef>
          <a:spcPts val="3515"/>
        </a:spcBef>
        <a:buSzPct val="75000"/>
        <a:buChar char="•"/>
        <a:defRPr sz="1800">
          <a:solidFill>
            <a:schemeClr val="tx1">
              <a:lumMod val="75000"/>
              <a:lumOff val="25000"/>
            </a:schemeClr>
          </a:solidFill>
          <a:latin typeface="+mn-lt"/>
          <a:ea typeface="+mn-ea"/>
          <a:cs typeface="+mn-cs"/>
          <a:sym typeface="Helvetica Light"/>
        </a:defRPr>
      </a:lvl3pPr>
      <a:lvl4pPr marL="1468528" indent="-367133" defTabSz="482516">
        <a:spcBef>
          <a:spcPts val="3515"/>
        </a:spcBef>
        <a:buSzPct val="75000"/>
        <a:buChar char="•"/>
        <a:defRPr sz="1800">
          <a:solidFill>
            <a:schemeClr val="tx1">
              <a:lumMod val="75000"/>
              <a:lumOff val="25000"/>
            </a:schemeClr>
          </a:solidFill>
          <a:latin typeface="+mn-lt"/>
          <a:ea typeface="+mn-ea"/>
          <a:cs typeface="+mn-cs"/>
          <a:sym typeface="Helvetica Light"/>
        </a:defRPr>
      </a:lvl4pPr>
      <a:lvl5pPr marL="1835659" indent="-367133" defTabSz="482516">
        <a:spcBef>
          <a:spcPts val="3515"/>
        </a:spcBef>
        <a:buSzPct val="75000"/>
        <a:buChar char="•"/>
        <a:defRPr sz="1800">
          <a:solidFill>
            <a:schemeClr val="tx1">
              <a:lumMod val="75000"/>
              <a:lumOff val="25000"/>
            </a:schemeClr>
          </a:solidFill>
          <a:latin typeface="+mn-lt"/>
          <a:ea typeface="+mn-ea"/>
          <a:cs typeface="+mn-cs"/>
          <a:sym typeface="Helvetica Light"/>
        </a:defRPr>
      </a:lvl5pPr>
      <a:lvl6pPr marL="2202781" indent="-367133" defTabSz="482516">
        <a:spcBef>
          <a:spcPts val="3515"/>
        </a:spcBef>
        <a:buSzPct val="75000"/>
        <a:buChar char="•"/>
        <a:defRPr sz="3000">
          <a:latin typeface="+mn-lt"/>
          <a:ea typeface="+mn-ea"/>
          <a:cs typeface="+mn-cs"/>
          <a:sym typeface="Helvetica Light"/>
        </a:defRPr>
      </a:lvl6pPr>
      <a:lvl7pPr marL="2569927" indent="-367133" defTabSz="482516">
        <a:spcBef>
          <a:spcPts val="3515"/>
        </a:spcBef>
        <a:buSzPct val="75000"/>
        <a:buChar char="•"/>
        <a:defRPr sz="3000">
          <a:latin typeface="+mn-lt"/>
          <a:ea typeface="+mn-ea"/>
          <a:cs typeface="+mn-cs"/>
          <a:sym typeface="Helvetica Light"/>
        </a:defRPr>
      </a:lvl7pPr>
      <a:lvl8pPr marL="2937053" indent="-367133" defTabSz="482516">
        <a:spcBef>
          <a:spcPts val="3515"/>
        </a:spcBef>
        <a:buSzPct val="75000"/>
        <a:buChar char="•"/>
        <a:defRPr sz="3000">
          <a:latin typeface="+mn-lt"/>
          <a:ea typeface="+mn-ea"/>
          <a:cs typeface="+mn-cs"/>
          <a:sym typeface="Helvetica Light"/>
        </a:defRPr>
      </a:lvl8pPr>
      <a:lvl9pPr marL="3304184" indent="-367133" defTabSz="482516">
        <a:spcBef>
          <a:spcPts val="3515"/>
        </a:spcBef>
        <a:buSzPct val="75000"/>
        <a:buChar char="•"/>
        <a:defRPr sz="3000">
          <a:latin typeface="+mn-lt"/>
          <a:ea typeface="+mn-ea"/>
          <a:cs typeface="+mn-cs"/>
          <a:sym typeface="Helvetica Light"/>
        </a:defRPr>
      </a:lvl9pPr>
    </p:bodyStyle>
    <p:otherStyle>
      <a:lvl1pPr algn="ctr" defTabSz="482516">
        <a:defRPr>
          <a:solidFill>
            <a:schemeClr val="tx1"/>
          </a:solidFill>
          <a:latin typeface="+mn-lt"/>
          <a:ea typeface="+mn-ea"/>
          <a:cs typeface="+mn-cs"/>
          <a:sym typeface="Helvetica Light"/>
        </a:defRPr>
      </a:lvl1pPr>
      <a:lvl2pPr indent="188800" algn="ctr" defTabSz="482516">
        <a:defRPr>
          <a:solidFill>
            <a:schemeClr val="tx1"/>
          </a:solidFill>
          <a:latin typeface="+mn-lt"/>
          <a:ea typeface="+mn-ea"/>
          <a:cs typeface="+mn-cs"/>
          <a:sym typeface="Helvetica Light"/>
        </a:defRPr>
      </a:lvl2pPr>
      <a:lvl3pPr indent="377595" algn="ctr" defTabSz="482516">
        <a:defRPr>
          <a:solidFill>
            <a:schemeClr val="tx1"/>
          </a:solidFill>
          <a:latin typeface="+mn-lt"/>
          <a:ea typeface="+mn-ea"/>
          <a:cs typeface="+mn-cs"/>
          <a:sym typeface="Helvetica Light"/>
        </a:defRPr>
      </a:lvl3pPr>
      <a:lvl4pPr indent="566433" algn="ctr" defTabSz="482516">
        <a:defRPr>
          <a:solidFill>
            <a:schemeClr val="tx1"/>
          </a:solidFill>
          <a:latin typeface="+mn-lt"/>
          <a:ea typeface="+mn-ea"/>
          <a:cs typeface="+mn-cs"/>
          <a:sym typeface="Helvetica Light"/>
        </a:defRPr>
      </a:lvl4pPr>
      <a:lvl5pPr indent="755234" algn="ctr" defTabSz="482516">
        <a:defRPr>
          <a:solidFill>
            <a:schemeClr val="tx1"/>
          </a:solidFill>
          <a:latin typeface="+mn-lt"/>
          <a:ea typeface="+mn-ea"/>
          <a:cs typeface="+mn-cs"/>
          <a:sym typeface="Helvetica Light"/>
        </a:defRPr>
      </a:lvl5pPr>
      <a:lvl6pPr indent="944070" algn="ctr" defTabSz="482516">
        <a:defRPr>
          <a:solidFill>
            <a:schemeClr val="tx1"/>
          </a:solidFill>
          <a:latin typeface="+mn-lt"/>
          <a:ea typeface="+mn-ea"/>
          <a:cs typeface="+mn-cs"/>
          <a:sym typeface="Helvetica Light"/>
        </a:defRPr>
      </a:lvl6pPr>
      <a:lvl7pPr indent="1132859" algn="ctr" defTabSz="482516">
        <a:defRPr>
          <a:solidFill>
            <a:schemeClr val="tx1"/>
          </a:solidFill>
          <a:latin typeface="+mn-lt"/>
          <a:ea typeface="+mn-ea"/>
          <a:cs typeface="+mn-cs"/>
          <a:sym typeface="Helvetica Light"/>
        </a:defRPr>
      </a:lvl7pPr>
      <a:lvl8pPr indent="1321678" algn="ctr" defTabSz="482516">
        <a:defRPr>
          <a:solidFill>
            <a:schemeClr val="tx1"/>
          </a:solidFill>
          <a:latin typeface="+mn-lt"/>
          <a:ea typeface="+mn-ea"/>
          <a:cs typeface="+mn-cs"/>
          <a:sym typeface="Helvetica Light"/>
        </a:defRPr>
      </a:lvl8pPr>
      <a:lvl9pPr indent="1510485" algn="ctr" defTabSz="482516">
        <a:defRPr>
          <a:solidFill>
            <a:schemeClr val="tx1"/>
          </a:solidFill>
          <a:latin typeface="+mn-lt"/>
          <a:ea typeface="+mn-ea"/>
          <a:cs typeface="+mn-cs"/>
          <a:sym typeface="Helvetica Light"/>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0"/>
          <p:cNvSpPr/>
          <p:nvPr userDrawn="1"/>
        </p:nvSpPr>
        <p:spPr>
          <a:xfrm flipV="1">
            <a:off x="201901" y="6340173"/>
            <a:ext cx="11788198" cy="1"/>
          </a:xfrm>
          <a:prstGeom prst="line">
            <a:avLst/>
          </a:prstGeom>
          <a:ln w="12700">
            <a:solidFill>
              <a:srgbClr val="0C7A93"/>
            </a:solidFill>
            <a:miter lim="400000"/>
          </a:ln>
        </p:spPr>
        <p:txBody>
          <a:bodyPr lIns="0" tIns="0" rIns="0" bIns="0" anchor="ctr"/>
          <a:lstStyle/>
          <a:p>
            <a:pPr algn="ctr" defTabSz="483444">
              <a:defRPr sz="2400"/>
            </a:pPr>
            <a:endParaRPr sz="2400" kern="0">
              <a:solidFill>
                <a:sysClr val="windowText" lastClr="000000"/>
              </a:solidFill>
              <a:sym typeface="Helvetica Light"/>
            </a:endParaRPr>
          </a:p>
        </p:txBody>
      </p:sp>
      <p:sp>
        <p:nvSpPr>
          <p:cNvPr id="4" name="Shape 22"/>
          <p:cNvSpPr/>
          <p:nvPr userDrawn="1"/>
        </p:nvSpPr>
        <p:spPr>
          <a:xfrm flipV="1">
            <a:off x="201901" y="214407"/>
            <a:ext cx="11788198" cy="1"/>
          </a:xfrm>
          <a:prstGeom prst="line">
            <a:avLst/>
          </a:prstGeom>
          <a:ln w="12700">
            <a:solidFill>
              <a:srgbClr val="0C7A93"/>
            </a:solidFill>
            <a:miter lim="400000"/>
          </a:ln>
        </p:spPr>
        <p:txBody>
          <a:bodyPr lIns="0" tIns="0" rIns="0" bIns="0" anchor="ctr"/>
          <a:lstStyle/>
          <a:p>
            <a:pPr algn="ctr" defTabSz="483444">
              <a:defRPr sz="2400"/>
            </a:pPr>
            <a:endParaRPr sz="2400" kern="0">
              <a:solidFill>
                <a:sysClr val="windowText" lastClr="000000"/>
              </a:solidFill>
              <a:sym typeface="Helvetica Light"/>
            </a:endParaRPr>
          </a:p>
        </p:txBody>
      </p:sp>
      <p:sp>
        <p:nvSpPr>
          <p:cNvPr id="7" name="TextBox 6"/>
          <p:cNvSpPr txBox="1"/>
          <p:nvPr userDrawn="1"/>
        </p:nvSpPr>
        <p:spPr>
          <a:xfrm>
            <a:off x="10381543" y="6551988"/>
            <a:ext cx="1608560" cy="2387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2045" tIns="42045" rIns="42045" bIns="42045" numCol="1" spcCol="31524" rtlCol="0" anchor="b">
            <a:spAutoFit/>
          </a:bodyPr>
          <a:lstStyle/>
          <a:p>
            <a:pPr algn="r" defTabSz="483444" latinLnBrk="1" hangingPunct="0"/>
            <a:fld id="{2A0B2CE2-03F1-45AF-AD60-1C1929FF8C5A}" type="slidenum">
              <a:rPr lang="en-US" sz="1000" b="1" kern="0" smtClean="0">
                <a:solidFill>
                  <a:srgbClr val="0C7A93"/>
                </a:solidFill>
                <a:latin typeface="Arial" panose="020B0604020202020204" pitchFamily="34" charset="0"/>
                <a:cs typeface="Arial" panose="020B0604020202020204" pitchFamily="34" charset="0"/>
                <a:sym typeface="Helvetica Light"/>
              </a:rPr>
              <a:pPr algn="r" defTabSz="483444" latinLnBrk="1" hangingPunct="0"/>
              <a:t>‹#›</a:t>
            </a:fld>
            <a:endParaRPr lang="en-US" sz="1000" b="1" kern="0" dirty="0">
              <a:solidFill>
                <a:srgbClr val="0C7A93"/>
              </a:solidFill>
              <a:latin typeface="Arial" panose="020B0604020202020204" pitchFamily="34" charset="0"/>
              <a:cs typeface="Arial" panose="020B0604020202020204" pitchFamily="34" charset="0"/>
              <a:sym typeface="Helvetica Light"/>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4875" y="6414204"/>
            <a:ext cx="1684465" cy="322009"/>
          </a:xfrm>
          <a:prstGeom prst="rect">
            <a:avLst/>
          </a:prstGeom>
        </p:spPr>
      </p:pic>
      <p:sp>
        <p:nvSpPr>
          <p:cNvPr id="3" name="Footer Placeholder 2"/>
          <p:cNvSpPr>
            <a:spLocks noGrp="1"/>
          </p:cNvSpPr>
          <p:nvPr>
            <p:ph type="ftr" sz="quarter" idx="3"/>
          </p:nvPr>
        </p:nvSpPr>
        <p:spPr>
          <a:xfrm>
            <a:off x="4039196" y="6356916"/>
            <a:ext cx="4113609" cy="365001"/>
          </a:xfrm>
          <a:prstGeom prst="rect">
            <a:avLst/>
          </a:prstGeom>
        </p:spPr>
        <p:txBody>
          <a:bodyPr vert="horz" lIns="75677" tIns="37801" rIns="75677" bIns="37801" rtlCol="0" anchor="ctr"/>
          <a:lstStyle>
            <a:lvl1pPr algn="ctr">
              <a:defRPr sz="1000">
                <a:solidFill>
                  <a:schemeClr val="tx1">
                    <a:tint val="75000"/>
                  </a:schemeClr>
                </a:solidFill>
              </a:defRPr>
            </a:lvl1pPr>
          </a:lstStyle>
          <a:p>
            <a:pPr defTabSz="483444"/>
            <a:endParaRPr lang="en-US" kern="0">
              <a:solidFill>
                <a:srgbClr val="000000">
                  <a:tint val="75000"/>
                </a:srgbClr>
              </a:solidFill>
              <a:sym typeface="Helvetica Light"/>
            </a:endParaRPr>
          </a:p>
        </p:txBody>
      </p:sp>
    </p:spTree>
  </p:cSld>
  <p:clrMap bg1="lt1" tx1="dk1" bg2="lt2" tx2="dk2" accent1="accent1" accent2="accent2" accent3="accent3" accent4="accent4" accent5="accent5" accent6="accent6" hlink="hlink" folHlink="folHlink"/>
  <p:sldLayoutIdLst>
    <p:sldLayoutId id="2147483738" r:id="rId1"/>
  </p:sldLayoutIdLst>
  <p:transition spd="med"/>
  <p:timing>
    <p:tnLst>
      <p:par>
        <p:cTn id="1" dur="indefinite" restart="never" nodeType="tmRoot"/>
      </p:par>
    </p:tnLst>
  </p:timing>
  <p:hf hdr="0" ftr="0" dt="0"/>
  <p:txStyles>
    <p:titleStyle>
      <a:lvl1pPr algn="ctr" defTabSz="483444">
        <a:defRPr sz="3500" b="1" i="1">
          <a:solidFill>
            <a:schemeClr val="tx1">
              <a:lumMod val="75000"/>
              <a:lumOff val="25000"/>
            </a:schemeClr>
          </a:solidFill>
          <a:latin typeface="+mn-lt"/>
          <a:ea typeface="+mn-ea"/>
          <a:cs typeface="+mn-cs"/>
          <a:sym typeface="Helvetica Light"/>
        </a:defRPr>
      </a:lvl1pPr>
      <a:lvl2pPr indent="189160" algn="ctr" defTabSz="483444">
        <a:defRPr sz="6700">
          <a:latin typeface="+mn-lt"/>
          <a:ea typeface="+mn-ea"/>
          <a:cs typeface="+mn-cs"/>
          <a:sym typeface="Helvetica Light"/>
        </a:defRPr>
      </a:lvl2pPr>
      <a:lvl3pPr indent="378322" algn="ctr" defTabSz="483444">
        <a:defRPr sz="6700">
          <a:latin typeface="+mn-lt"/>
          <a:ea typeface="+mn-ea"/>
          <a:cs typeface="+mn-cs"/>
          <a:sym typeface="Helvetica Light"/>
        </a:defRPr>
      </a:lvl3pPr>
      <a:lvl4pPr indent="567521" algn="ctr" defTabSz="483444">
        <a:defRPr sz="6700">
          <a:latin typeface="+mn-lt"/>
          <a:ea typeface="+mn-ea"/>
          <a:cs typeface="+mn-cs"/>
          <a:sym typeface="Helvetica Light"/>
        </a:defRPr>
      </a:lvl4pPr>
      <a:lvl5pPr indent="756684" algn="ctr" defTabSz="483444">
        <a:defRPr sz="6700">
          <a:latin typeface="+mn-lt"/>
          <a:ea typeface="+mn-ea"/>
          <a:cs typeface="+mn-cs"/>
          <a:sym typeface="Helvetica Light"/>
        </a:defRPr>
      </a:lvl5pPr>
      <a:lvl6pPr indent="945878" algn="ctr" defTabSz="483444">
        <a:defRPr sz="6700">
          <a:latin typeface="+mn-lt"/>
          <a:ea typeface="+mn-ea"/>
          <a:cs typeface="+mn-cs"/>
          <a:sym typeface="Helvetica Light"/>
        </a:defRPr>
      </a:lvl6pPr>
      <a:lvl7pPr indent="1135034" algn="ctr" defTabSz="483444">
        <a:defRPr sz="6700">
          <a:latin typeface="+mn-lt"/>
          <a:ea typeface="+mn-ea"/>
          <a:cs typeface="+mn-cs"/>
          <a:sym typeface="Helvetica Light"/>
        </a:defRPr>
      </a:lvl7pPr>
      <a:lvl8pPr indent="1324219" algn="ctr" defTabSz="483444">
        <a:defRPr sz="6700">
          <a:latin typeface="+mn-lt"/>
          <a:ea typeface="+mn-ea"/>
          <a:cs typeface="+mn-cs"/>
          <a:sym typeface="Helvetica Light"/>
        </a:defRPr>
      </a:lvl8pPr>
      <a:lvl9pPr indent="1513383" algn="ctr" defTabSz="483444">
        <a:defRPr sz="6700">
          <a:latin typeface="+mn-lt"/>
          <a:ea typeface="+mn-ea"/>
          <a:cs typeface="+mn-cs"/>
          <a:sym typeface="Helvetica Light"/>
        </a:defRPr>
      </a:lvl9pPr>
    </p:titleStyle>
    <p:bodyStyle>
      <a:lvl1pPr marL="367837" indent="-367837" defTabSz="483444">
        <a:spcBef>
          <a:spcPts val="3515"/>
        </a:spcBef>
        <a:buSzPct val="75000"/>
        <a:buChar char="•"/>
        <a:defRPr sz="1800">
          <a:solidFill>
            <a:schemeClr val="tx1">
              <a:lumMod val="75000"/>
              <a:lumOff val="25000"/>
            </a:schemeClr>
          </a:solidFill>
          <a:latin typeface="+mn-lt"/>
          <a:ea typeface="+mn-ea"/>
          <a:cs typeface="+mn-cs"/>
          <a:sym typeface="Helvetica Light"/>
        </a:defRPr>
      </a:lvl1pPr>
      <a:lvl2pPr marL="735676" indent="-367837" defTabSz="483444">
        <a:spcBef>
          <a:spcPts val="3515"/>
        </a:spcBef>
        <a:buSzPct val="75000"/>
        <a:buChar char="•"/>
        <a:defRPr sz="1800">
          <a:solidFill>
            <a:schemeClr val="tx1">
              <a:lumMod val="75000"/>
              <a:lumOff val="25000"/>
            </a:schemeClr>
          </a:solidFill>
          <a:latin typeface="+mn-lt"/>
          <a:ea typeface="+mn-ea"/>
          <a:cs typeface="+mn-cs"/>
          <a:sym typeface="Helvetica Light"/>
        </a:defRPr>
      </a:lvl2pPr>
      <a:lvl3pPr marL="1103502" indent="-367837" defTabSz="483444">
        <a:spcBef>
          <a:spcPts val="3515"/>
        </a:spcBef>
        <a:buSzPct val="75000"/>
        <a:buChar char="•"/>
        <a:defRPr sz="1800">
          <a:solidFill>
            <a:schemeClr val="tx1">
              <a:lumMod val="75000"/>
              <a:lumOff val="25000"/>
            </a:schemeClr>
          </a:solidFill>
          <a:latin typeface="+mn-lt"/>
          <a:ea typeface="+mn-ea"/>
          <a:cs typeface="+mn-cs"/>
          <a:sym typeface="Helvetica Light"/>
        </a:defRPr>
      </a:lvl3pPr>
      <a:lvl4pPr marL="1471344" indent="-367837" defTabSz="483444">
        <a:spcBef>
          <a:spcPts val="3515"/>
        </a:spcBef>
        <a:buSzPct val="75000"/>
        <a:buChar char="•"/>
        <a:defRPr sz="1800">
          <a:solidFill>
            <a:schemeClr val="tx1">
              <a:lumMod val="75000"/>
              <a:lumOff val="25000"/>
            </a:schemeClr>
          </a:solidFill>
          <a:latin typeface="+mn-lt"/>
          <a:ea typeface="+mn-ea"/>
          <a:cs typeface="+mn-cs"/>
          <a:sym typeface="Helvetica Light"/>
        </a:defRPr>
      </a:lvl4pPr>
      <a:lvl5pPr marL="1839184" indent="-367837" defTabSz="483444">
        <a:spcBef>
          <a:spcPts val="3515"/>
        </a:spcBef>
        <a:buSzPct val="75000"/>
        <a:buChar char="•"/>
        <a:defRPr sz="1800">
          <a:solidFill>
            <a:schemeClr val="tx1">
              <a:lumMod val="75000"/>
              <a:lumOff val="25000"/>
            </a:schemeClr>
          </a:solidFill>
          <a:latin typeface="+mn-lt"/>
          <a:ea typeface="+mn-ea"/>
          <a:cs typeface="+mn-cs"/>
          <a:sym typeface="Helvetica Light"/>
        </a:defRPr>
      </a:lvl5pPr>
      <a:lvl6pPr marL="2207007" indent="-367837" defTabSz="483444">
        <a:spcBef>
          <a:spcPts val="3515"/>
        </a:spcBef>
        <a:buSzPct val="75000"/>
        <a:buChar char="•"/>
        <a:defRPr sz="3000">
          <a:latin typeface="+mn-lt"/>
          <a:ea typeface="+mn-ea"/>
          <a:cs typeface="+mn-cs"/>
          <a:sym typeface="Helvetica Light"/>
        </a:defRPr>
      </a:lvl6pPr>
      <a:lvl7pPr marL="2574856" indent="-367837" defTabSz="483444">
        <a:spcBef>
          <a:spcPts val="3515"/>
        </a:spcBef>
        <a:buSzPct val="75000"/>
        <a:buChar char="•"/>
        <a:defRPr sz="3000">
          <a:latin typeface="+mn-lt"/>
          <a:ea typeface="+mn-ea"/>
          <a:cs typeface="+mn-cs"/>
          <a:sym typeface="Helvetica Light"/>
        </a:defRPr>
      </a:lvl7pPr>
      <a:lvl8pPr marL="2942686" indent="-367837" defTabSz="483444">
        <a:spcBef>
          <a:spcPts val="3515"/>
        </a:spcBef>
        <a:buSzPct val="75000"/>
        <a:buChar char="•"/>
        <a:defRPr sz="3000">
          <a:latin typeface="+mn-lt"/>
          <a:ea typeface="+mn-ea"/>
          <a:cs typeface="+mn-cs"/>
          <a:sym typeface="Helvetica Light"/>
        </a:defRPr>
      </a:lvl8pPr>
      <a:lvl9pPr marL="3310522" indent="-367837" defTabSz="483444">
        <a:spcBef>
          <a:spcPts val="3515"/>
        </a:spcBef>
        <a:buSzPct val="75000"/>
        <a:buChar char="•"/>
        <a:defRPr sz="3000">
          <a:latin typeface="+mn-lt"/>
          <a:ea typeface="+mn-ea"/>
          <a:cs typeface="+mn-cs"/>
          <a:sym typeface="Helvetica Light"/>
        </a:defRPr>
      </a:lvl9pPr>
    </p:bodyStyle>
    <p:otherStyle>
      <a:lvl1pPr algn="ctr" defTabSz="483444">
        <a:defRPr>
          <a:solidFill>
            <a:schemeClr val="tx1"/>
          </a:solidFill>
          <a:latin typeface="+mn-lt"/>
          <a:ea typeface="+mn-ea"/>
          <a:cs typeface="+mn-cs"/>
          <a:sym typeface="Helvetica Light"/>
        </a:defRPr>
      </a:lvl1pPr>
      <a:lvl2pPr indent="189160" algn="ctr" defTabSz="483444">
        <a:defRPr>
          <a:solidFill>
            <a:schemeClr val="tx1"/>
          </a:solidFill>
          <a:latin typeface="+mn-lt"/>
          <a:ea typeface="+mn-ea"/>
          <a:cs typeface="+mn-cs"/>
          <a:sym typeface="Helvetica Light"/>
        </a:defRPr>
      </a:lvl2pPr>
      <a:lvl3pPr indent="378322" algn="ctr" defTabSz="483444">
        <a:defRPr>
          <a:solidFill>
            <a:schemeClr val="tx1"/>
          </a:solidFill>
          <a:latin typeface="+mn-lt"/>
          <a:ea typeface="+mn-ea"/>
          <a:cs typeface="+mn-cs"/>
          <a:sym typeface="Helvetica Light"/>
        </a:defRPr>
      </a:lvl3pPr>
      <a:lvl4pPr indent="567521" algn="ctr" defTabSz="483444">
        <a:defRPr>
          <a:solidFill>
            <a:schemeClr val="tx1"/>
          </a:solidFill>
          <a:latin typeface="+mn-lt"/>
          <a:ea typeface="+mn-ea"/>
          <a:cs typeface="+mn-cs"/>
          <a:sym typeface="Helvetica Light"/>
        </a:defRPr>
      </a:lvl4pPr>
      <a:lvl5pPr indent="756684" algn="ctr" defTabSz="483444">
        <a:defRPr>
          <a:solidFill>
            <a:schemeClr val="tx1"/>
          </a:solidFill>
          <a:latin typeface="+mn-lt"/>
          <a:ea typeface="+mn-ea"/>
          <a:cs typeface="+mn-cs"/>
          <a:sym typeface="Helvetica Light"/>
        </a:defRPr>
      </a:lvl5pPr>
      <a:lvl6pPr indent="945878" algn="ctr" defTabSz="483444">
        <a:defRPr>
          <a:solidFill>
            <a:schemeClr val="tx1"/>
          </a:solidFill>
          <a:latin typeface="+mn-lt"/>
          <a:ea typeface="+mn-ea"/>
          <a:cs typeface="+mn-cs"/>
          <a:sym typeface="Helvetica Light"/>
        </a:defRPr>
      </a:lvl6pPr>
      <a:lvl7pPr indent="1135034" algn="ctr" defTabSz="483444">
        <a:defRPr>
          <a:solidFill>
            <a:schemeClr val="tx1"/>
          </a:solidFill>
          <a:latin typeface="+mn-lt"/>
          <a:ea typeface="+mn-ea"/>
          <a:cs typeface="+mn-cs"/>
          <a:sym typeface="Helvetica Light"/>
        </a:defRPr>
      </a:lvl7pPr>
      <a:lvl8pPr indent="1324219" algn="ctr" defTabSz="483444">
        <a:defRPr>
          <a:solidFill>
            <a:schemeClr val="tx1"/>
          </a:solidFill>
          <a:latin typeface="+mn-lt"/>
          <a:ea typeface="+mn-ea"/>
          <a:cs typeface="+mn-cs"/>
          <a:sym typeface="Helvetica Light"/>
        </a:defRPr>
      </a:lvl8pPr>
      <a:lvl9pPr indent="1513383" algn="ctr" defTabSz="483444">
        <a:defRPr>
          <a:solidFill>
            <a:schemeClr val="tx1"/>
          </a:solidFill>
          <a:latin typeface="+mn-lt"/>
          <a:ea typeface="+mn-ea"/>
          <a:cs typeface="+mn-cs"/>
          <a:sym typeface="Helvetica Light"/>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0"/>
          <p:cNvSpPr/>
          <p:nvPr userDrawn="1"/>
        </p:nvSpPr>
        <p:spPr>
          <a:xfrm flipV="1">
            <a:off x="201901" y="6340156"/>
            <a:ext cx="11788198" cy="1"/>
          </a:xfrm>
          <a:prstGeom prst="line">
            <a:avLst/>
          </a:prstGeom>
          <a:ln w="12700">
            <a:solidFill>
              <a:srgbClr val="0C7A93"/>
            </a:solidFill>
            <a:miter lim="400000"/>
          </a:ln>
        </p:spPr>
        <p:txBody>
          <a:bodyPr lIns="0" tIns="0" rIns="0" bIns="0" anchor="ctr"/>
          <a:lstStyle/>
          <a:p>
            <a:pPr algn="ctr" defTabSz="484430">
              <a:defRPr sz="2400"/>
            </a:pPr>
            <a:endParaRPr sz="2400" kern="0">
              <a:solidFill>
                <a:sysClr val="windowText" lastClr="000000"/>
              </a:solidFill>
              <a:sym typeface="Helvetica Light"/>
            </a:endParaRPr>
          </a:p>
        </p:txBody>
      </p:sp>
      <p:sp>
        <p:nvSpPr>
          <p:cNvPr id="4" name="Shape 22"/>
          <p:cNvSpPr/>
          <p:nvPr userDrawn="1"/>
        </p:nvSpPr>
        <p:spPr>
          <a:xfrm flipV="1">
            <a:off x="201901" y="214390"/>
            <a:ext cx="11788198" cy="1"/>
          </a:xfrm>
          <a:prstGeom prst="line">
            <a:avLst/>
          </a:prstGeom>
          <a:ln w="12700">
            <a:solidFill>
              <a:srgbClr val="0C7A93"/>
            </a:solidFill>
            <a:miter lim="400000"/>
          </a:ln>
        </p:spPr>
        <p:txBody>
          <a:bodyPr lIns="0" tIns="0" rIns="0" bIns="0" anchor="ctr"/>
          <a:lstStyle/>
          <a:p>
            <a:pPr algn="ctr" defTabSz="484430">
              <a:defRPr sz="2400"/>
            </a:pPr>
            <a:endParaRPr sz="2400" kern="0">
              <a:solidFill>
                <a:sysClr val="windowText" lastClr="000000"/>
              </a:solidFill>
              <a:sym typeface="Helvetica Light"/>
            </a:endParaRPr>
          </a:p>
        </p:txBody>
      </p:sp>
      <p:sp>
        <p:nvSpPr>
          <p:cNvPr id="7" name="TextBox 6"/>
          <p:cNvSpPr txBox="1"/>
          <p:nvPr userDrawn="1"/>
        </p:nvSpPr>
        <p:spPr>
          <a:xfrm>
            <a:off x="10381543" y="6551809"/>
            <a:ext cx="1608560" cy="23897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2130" tIns="42130" rIns="42130" bIns="42130" numCol="1" spcCol="31590" rtlCol="0" anchor="b">
            <a:spAutoFit/>
          </a:bodyPr>
          <a:lstStyle/>
          <a:p>
            <a:pPr algn="r" defTabSz="484430" latinLnBrk="1" hangingPunct="0"/>
            <a:fld id="{2A0B2CE2-03F1-45AF-AD60-1C1929FF8C5A}" type="slidenum">
              <a:rPr lang="en-US" sz="1000" b="1" kern="0" smtClean="0">
                <a:solidFill>
                  <a:srgbClr val="0C7A93"/>
                </a:solidFill>
                <a:latin typeface="Arial" panose="020B0604020202020204" pitchFamily="34" charset="0"/>
                <a:cs typeface="Arial" panose="020B0604020202020204" pitchFamily="34" charset="0"/>
                <a:sym typeface="Helvetica Light"/>
              </a:rPr>
              <a:pPr algn="r" defTabSz="484430" latinLnBrk="1" hangingPunct="0"/>
              <a:t>‹#›</a:t>
            </a:fld>
            <a:endParaRPr lang="en-US" sz="1000" b="1" kern="0" dirty="0">
              <a:solidFill>
                <a:srgbClr val="0C7A93"/>
              </a:solidFill>
              <a:latin typeface="Arial" panose="020B0604020202020204" pitchFamily="34" charset="0"/>
              <a:cs typeface="Arial" panose="020B0604020202020204" pitchFamily="34" charset="0"/>
              <a:sym typeface="Helvetica Light"/>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4858" y="6414204"/>
            <a:ext cx="1684465" cy="322009"/>
          </a:xfrm>
          <a:prstGeom prst="rect">
            <a:avLst/>
          </a:prstGeom>
        </p:spPr>
      </p:pic>
      <p:sp>
        <p:nvSpPr>
          <p:cNvPr id="3" name="Footer Placeholder 2"/>
          <p:cNvSpPr>
            <a:spLocks noGrp="1"/>
          </p:cNvSpPr>
          <p:nvPr>
            <p:ph type="ftr" sz="quarter" idx="3"/>
          </p:nvPr>
        </p:nvSpPr>
        <p:spPr>
          <a:xfrm>
            <a:off x="4039196" y="6356899"/>
            <a:ext cx="4113609" cy="365001"/>
          </a:xfrm>
          <a:prstGeom prst="rect">
            <a:avLst/>
          </a:prstGeom>
        </p:spPr>
        <p:txBody>
          <a:bodyPr vert="horz" lIns="75830" tIns="37884" rIns="75830" bIns="37884" rtlCol="0" anchor="ctr"/>
          <a:lstStyle>
            <a:lvl1pPr algn="ctr">
              <a:defRPr sz="1000">
                <a:solidFill>
                  <a:schemeClr val="tx1">
                    <a:tint val="75000"/>
                  </a:schemeClr>
                </a:solidFill>
              </a:defRPr>
            </a:lvl1pPr>
          </a:lstStyle>
          <a:p>
            <a:pPr defTabSz="484430"/>
            <a:endParaRPr lang="en-US" kern="0">
              <a:solidFill>
                <a:srgbClr val="000000">
                  <a:tint val="75000"/>
                </a:srgbClr>
              </a:solidFill>
              <a:sym typeface="Helvetica Light"/>
            </a:endParaRPr>
          </a:p>
        </p:txBody>
      </p:sp>
    </p:spTree>
  </p:cSld>
  <p:clrMap bg1="lt1" tx1="dk1" bg2="lt2" tx2="dk2" accent1="accent1" accent2="accent2" accent3="accent3" accent4="accent4" accent5="accent5" accent6="accent6" hlink="hlink" folHlink="folHlink"/>
  <p:sldLayoutIdLst>
    <p:sldLayoutId id="2147483740" r:id="rId1"/>
  </p:sldLayoutIdLst>
  <p:transition spd="med"/>
  <p:timing>
    <p:tnLst>
      <p:par>
        <p:cTn id="1" dur="indefinite" restart="never" nodeType="tmRoot"/>
      </p:par>
    </p:tnLst>
  </p:timing>
  <p:hf hdr="0" ftr="0" dt="0"/>
  <p:txStyles>
    <p:titleStyle>
      <a:lvl1pPr algn="ctr" defTabSz="484430">
        <a:defRPr sz="3500" b="1" i="1">
          <a:solidFill>
            <a:schemeClr val="tx1">
              <a:lumMod val="75000"/>
              <a:lumOff val="25000"/>
            </a:schemeClr>
          </a:solidFill>
          <a:latin typeface="+mn-lt"/>
          <a:ea typeface="+mn-ea"/>
          <a:cs typeface="+mn-cs"/>
          <a:sym typeface="Helvetica Light"/>
        </a:defRPr>
      </a:lvl1pPr>
      <a:lvl2pPr indent="189549" algn="ctr" defTabSz="484430">
        <a:defRPr sz="6700">
          <a:latin typeface="+mn-lt"/>
          <a:ea typeface="+mn-ea"/>
          <a:cs typeface="+mn-cs"/>
          <a:sym typeface="Helvetica Light"/>
        </a:defRPr>
      </a:lvl2pPr>
      <a:lvl3pPr indent="379098" algn="ctr" defTabSz="484430">
        <a:defRPr sz="6700">
          <a:latin typeface="+mn-lt"/>
          <a:ea typeface="+mn-ea"/>
          <a:cs typeface="+mn-cs"/>
          <a:sym typeface="Helvetica Light"/>
        </a:defRPr>
      </a:lvl3pPr>
      <a:lvl4pPr indent="568677" algn="ctr" defTabSz="484430">
        <a:defRPr sz="6700">
          <a:latin typeface="+mn-lt"/>
          <a:ea typeface="+mn-ea"/>
          <a:cs typeface="+mn-cs"/>
          <a:sym typeface="Helvetica Light"/>
        </a:defRPr>
      </a:lvl4pPr>
      <a:lvl5pPr indent="758228" algn="ctr" defTabSz="484430">
        <a:defRPr sz="6700">
          <a:latin typeface="+mn-lt"/>
          <a:ea typeface="+mn-ea"/>
          <a:cs typeface="+mn-cs"/>
          <a:sym typeface="Helvetica Light"/>
        </a:defRPr>
      </a:lvl5pPr>
      <a:lvl6pPr indent="947799" algn="ctr" defTabSz="484430">
        <a:defRPr sz="6700">
          <a:latin typeface="+mn-lt"/>
          <a:ea typeface="+mn-ea"/>
          <a:cs typeface="+mn-cs"/>
          <a:sym typeface="Helvetica Light"/>
        </a:defRPr>
      </a:lvl6pPr>
      <a:lvl7pPr indent="1137347" algn="ctr" defTabSz="484430">
        <a:defRPr sz="6700">
          <a:latin typeface="+mn-lt"/>
          <a:ea typeface="+mn-ea"/>
          <a:cs typeface="+mn-cs"/>
          <a:sym typeface="Helvetica Light"/>
        </a:defRPr>
      </a:lvl7pPr>
      <a:lvl8pPr indent="1326921" algn="ctr" defTabSz="484430">
        <a:defRPr sz="6700">
          <a:latin typeface="+mn-lt"/>
          <a:ea typeface="+mn-ea"/>
          <a:cs typeface="+mn-cs"/>
          <a:sym typeface="Helvetica Light"/>
        </a:defRPr>
      </a:lvl8pPr>
      <a:lvl9pPr indent="1516467" algn="ctr" defTabSz="484430">
        <a:defRPr sz="6700">
          <a:latin typeface="+mn-lt"/>
          <a:ea typeface="+mn-ea"/>
          <a:cs typeface="+mn-cs"/>
          <a:sym typeface="Helvetica Light"/>
        </a:defRPr>
      </a:lvl9pPr>
    </p:titleStyle>
    <p:bodyStyle>
      <a:lvl1pPr marL="368587" indent="-368587" defTabSz="484430">
        <a:spcBef>
          <a:spcPts val="3515"/>
        </a:spcBef>
        <a:buSzPct val="75000"/>
        <a:buChar char="•"/>
        <a:defRPr sz="1800">
          <a:solidFill>
            <a:schemeClr val="tx1">
              <a:lumMod val="75000"/>
              <a:lumOff val="25000"/>
            </a:schemeClr>
          </a:solidFill>
          <a:latin typeface="+mn-lt"/>
          <a:ea typeface="+mn-ea"/>
          <a:cs typeface="+mn-cs"/>
          <a:sym typeface="Helvetica Light"/>
        </a:defRPr>
      </a:lvl1pPr>
      <a:lvl2pPr marL="737174" indent="-368587" defTabSz="484430">
        <a:spcBef>
          <a:spcPts val="3515"/>
        </a:spcBef>
        <a:buSzPct val="75000"/>
        <a:buChar char="•"/>
        <a:defRPr sz="1800">
          <a:solidFill>
            <a:schemeClr val="tx1">
              <a:lumMod val="75000"/>
              <a:lumOff val="25000"/>
            </a:schemeClr>
          </a:solidFill>
          <a:latin typeface="+mn-lt"/>
          <a:ea typeface="+mn-ea"/>
          <a:cs typeface="+mn-cs"/>
          <a:sym typeface="Helvetica Light"/>
        </a:defRPr>
      </a:lvl2pPr>
      <a:lvl3pPr marL="1105752" indent="-368587" defTabSz="484430">
        <a:spcBef>
          <a:spcPts val="3515"/>
        </a:spcBef>
        <a:buSzPct val="75000"/>
        <a:buChar char="•"/>
        <a:defRPr sz="1800">
          <a:solidFill>
            <a:schemeClr val="tx1">
              <a:lumMod val="75000"/>
              <a:lumOff val="25000"/>
            </a:schemeClr>
          </a:solidFill>
          <a:latin typeface="+mn-lt"/>
          <a:ea typeface="+mn-ea"/>
          <a:cs typeface="+mn-cs"/>
          <a:sym typeface="Helvetica Light"/>
        </a:defRPr>
      </a:lvl3pPr>
      <a:lvl4pPr marL="1474342" indent="-368587" defTabSz="484430">
        <a:spcBef>
          <a:spcPts val="3515"/>
        </a:spcBef>
        <a:buSzPct val="75000"/>
        <a:buChar char="•"/>
        <a:defRPr sz="1800">
          <a:solidFill>
            <a:schemeClr val="tx1">
              <a:lumMod val="75000"/>
              <a:lumOff val="25000"/>
            </a:schemeClr>
          </a:solidFill>
          <a:latin typeface="+mn-lt"/>
          <a:ea typeface="+mn-ea"/>
          <a:cs typeface="+mn-cs"/>
          <a:sym typeface="Helvetica Light"/>
        </a:defRPr>
      </a:lvl4pPr>
      <a:lvl5pPr marL="1842938" indent="-368587" defTabSz="484430">
        <a:spcBef>
          <a:spcPts val="3515"/>
        </a:spcBef>
        <a:buSzPct val="75000"/>
        <a:buChar char="•"/>
        <a:defRPr sz="1800">
          <a:solidFill>
            <a:schemeClr val="tx1">
              <a:lumMod val="75000"/>
              <a:lumOff val="25000"/>
            </a:schemeClr>
          </a:solidFill>
          <a:latin typeface="+mn-lt"/>
          <a:ea typeface="+mn-ea"/>
          <a:cs typeface="+mn-cs"/>
          <a:sym typeface="Helvetica Light"/>
        </a:defRPr>
      </a:lvl5pPr>
      <a:lvl6pPr marL="2211505" indent="-368587" defTabSz="484430">
        <a:spcBef>
          <a:spcPts val="3515"/>
        </a:spcBef>
        <a:buSzPct val="75000"/>
        <a:buChar char="•"/>
        <a:defRPr sz="3000">
          <a:latin typeface="+mn-lt"/>
          <a:ea typeface="+mn-ea"/>
          <a:cs typeface="+mn-cs"/>
          <a:sym typeface="Helvetica Light"/>
        </a:defRPr>
      </a:lvl6pPr>
      <a:lvl7pPr marL="2580102" indent="-368587" defTabSz="484430">
        <a:spcBef>
          <a:spcPts val="3515"/>
        </a:spcBef>
        <a:buSzPct val="75000"/>
        <a:buChar char="•"/>
        <a:defRPr sz="3000">
          <a:latin typeface="+mn-lt"/>
          <a:ea typeface="+mn-ea"/>
          <a:cs typeface="+mn-cs"/>
          <a:sym typeface="Helvetica Light"/>
        </a:defRPr>
      </a:lvl7pPr>
      <a:lvl8pPr marL="2948687" indent="-368587" defTabSz="484430">
        <a:spcBef>
          <a:spcPts val="3515"/>
        </a:spcBef>
        <a:buSzPct val="75000"/>
        <a:buChar char="•"/>
        <a:defRPr sz="3000">
          <a:latin typeface="+mn-lt"/>
          <a:ea typeface="+mn-ea"/>
          <a:cs typeface="+mn-cs"/>
          <a:sym typeface="Helvetica Light"/>
        </a:defRPr>
      </a:lvl8pPr>
      <a:lvl9pPr marL="3317269" indent="-368587" defTabSz="484430">
        <a:spcBef>
          <a:spcPts val="3515"/>
        </a:spcBef>
        <a:buSzPct val="75000"/>
        <a:buChar char="•"/>
        <a:defRPr sz="3000">
          <a:latin typeface="+mn-lt"/>
          <a:ea typeface="+mn-ea"/>
          <a:cs typeface="+mn-cs"/>
          <a:sym typeface="Helvetica Light"/>
        </a:defRPr>
      </a:lvl9pPr>
    </p:bodyStyle>
    <p:otherStyle>
      <a:lvl1pPr algn="ctr" defTabSz="484430">
        <a:defRPr>
          <a:solidFill>
            <a:schemeClr val="tx1"/>
          </a:solidFill>
          <a:latin typeface="+mn-lt"/>
          <a:ea typeface="+mn-ea"/>
          <a:cs typeface="+mn-cs"/>
          <a:sym typeface="Helvetica Light"/>
        </a:defRPr>
      </a:lvl1pPr>
      <a:lvl2pPr indent="189549" algn="ctr" defTabSz="484430">
        <a:defRPr>
          <a:solidFill>
            <a:schemeClr val="tx1"/>
          </a:solidFill>
          <a:latin typeface="+mn-lt"/>
          <a:ea typeface="+mn-ea"/>
          <a:cs typeface="+mn-cs"/>
          <a:sym typeface="Helvetica Light"/>
        </a:defRPr>
      </a:lvl2pPr>
      <a:lvl3pPr indent="379098" algn="ctr" defTabSz="484430">
        <a:defRPr>
          <a:solidFill>
            <a:schemeClr val="tx1"/>
          </a:solidFill>
          <a:latin typeface="+mn-lt"/>
          <a:ea typeface="+mn-ea"/>
          <a:cs typeface="+mn-cs"/>
          <a:sym typeface="Helvetica Light"/>
        </a:defRPr>
      </a:lvl3pPr>
      <a:lvl4pPr indent="568677" algn="ctr" defTabSz="484430">
        <a:defRPr>
          <a:solidFill>
            <a:schemeClr val="tx1"/>
          </a:solidFill>
          <a:latin typeface="+mn-lt"/>
          <a:ea typeface="+mn-ea"/>
          <a:cs typeface="+mn-cs"/>
          <a:sym typeface="Helvetica Light"/>
        </a:defRPr>
      </a:lvl4pPr>
      <a:lvl5pPr indent="758228" algn="ctr" defTabSz="484430">
        <a:defRPr>
          <a:solidFill>
            <a:schemeClr val="tx1"/>
          </a:solidFill>
          <a:latin typeface="+mn-lt"/>
          <a:ea typeface="+mn-ea"/>
          <a:cs typeface="+mn-cs"/>
          <a:sym typeface="Helvetica Light"/>
        </a:defRPr>
      </a:lvl5pPr>
      <a:lvl6pPr indent="947799" algn="ctr" defTabSz="484430">
        <a:defRPr>
          <a:solidFill>
            <a:schemeClr val="tx1"/>
          </a:solidFill>
          <a:latin typeface="+mn-lt"/>
          <a:ea typeface="+mn-ea"/>
          <a:cs typeface="+mn-cs"/>
          <a:sym typeface="Helvetica Light"/>
        </a:defRPr>
      </a:lvl6pPr>
      <a:lvl7pPr indent="1137347" algn="ctr" defTabSz="484430">
        <a:defRPr>
          <a:solidFill>
            <a:schemeClr val="tx1"/>
          </a:solidFill>
          <a:latin typeface="+mn-lt"/>
          <a:ea typeface="+mn-ea"/>
          <a:cs typeface="+mn-cs"/>
          <a:sym typeface="Helvetica Light"/>
        </a:defRPr>
      </a:lvl7pPr>
      <a:lvl8pPr indent="1326921" algn="ctr" defTabSz="484430">
        <a:defRPr>
          <a:solidFill>
            <a:schemeClr val="tx1"/>
          </a:solidFill>
          <a:latin typeface="+mn-lt"/>
          <a:ea typeface="+mn-ea"/>
          <a:cs typeface="+mn-cs"/>
          <a:sym typeface="Helvetica Light"/>
        </a:defRPr>
      </a:lvl8pPr>
      <a:lvl9pPr indent="1516467" algn="ctr" defTabSz="484430">
        <a:defRPr>
          <a:solidFill>
            <a:schemeClr val="tx1"/>
          </a:solidFill>
          <a:latin typeface="+mn-lt"/>
          <a:ea typeface="+mn-ea"/>
          <a:cs typeface="+mn-cs"/>
          <a:sym typeface="Helvetica Light"/>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0"/>
          <p:cNvSpPr/>
          <p:nvPr userDrawn="1"/>
        </p:nvSpPr>
        <p:spPr>
          <a:xfrm flipV="1">
            <a:off x="201901" y="6340138"/>
            <a:ext cx="11788198" cy="1"/>
          </a:xfrm>
          <a:prstGeom prst="line">
            <a:avLst/>
          </a:prstGeom>
          <a:ln w="12700">
            <a:solidFill>
              <a:srgbClr val="0C7A93"/>
            </a:solidFill>
            <a:miter lim="400000"/>
          </a:ln>
        </p:spPr>
        <p:txBody>
          <a:bodyPr lIns="0" tIns="0" rIns="0" bIns="0" anchor="ctr"/>
          <a:lstStyle/>
          <a:p>
            <a:pPr algn="ctr" defTabSz="485475">
              <a:defRPr sz="2400"/>
            </a:pPr>
            <a:endParaRPr sz="2400" kern="0">
              <a:solidFill>
                <a:sysClr val="windowText" lastClr="000000"/>
              </a:solidFill>
              <a:sym typeface="Helvetica Light"/>
            </a:endParaRPr>
          </a:p>
        </p:txBody>
      </p:sp>
      <p:sp>
        <p:nvSpPr>
          <p:cNvPr id="4" name="Shape 22"/>
          <p:cNvSpPr/>
          <p:nvPr userDrawn="1"/>
        </p:nvSpPr>
        <p:spPr>
          <a:xfrm flipV="1">
            <a:off x="201901" y="214372"/>
            <a:ext cx="11788198" cy="1"/>
          </a:xfrm>
          <a:prstGeom prst="line">
            <a:avLst/>
          </a:prstGeom>
          <a:ln w="12700">
            <a:solidFill>
              <a:srgbClr val="0C7A93"/>
            </a:solidFill>
            <a:miter lim="400000"/>
          </a:ln>
        </p:spPr>
        <p:txBody>
          <a:bodyPr lIns="0" tIns="0" rIns="0" bIns="0" anchor="ctr"/>
          <a:lstStyle/>
          <a:p>
            <a:pPr algn="ctr" defTabSz="485475">
              <a:defRPr sz="2400"/>
            </a:pPr>
            <a:endParaRPr sz="2400" kern="0">
              <a:solidFill>
                <a:sysClr val="windowText" lastClr="000000"/>
              </a:solidFill>
              <a:sym typeface="Helvetica Light"/>
            </a:endParaRPr>
          </a:p>
        </p:txBody>
      </p:sp>
      <p:sp>
        <p:nvSpPr>
          <p:cNvPr id="7" name="TextBox 6"/>
          <p:cNvSpPr txBox="1"/>
          <p:nvPr userDrawn="1"/>
        </p:nvSpPr>
        <p:spPr>
          <a:xfrm>
            <a:off x="10381543" y="6551619"/>
            <a:ext cx="1608560" cy="23915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2220" tIns="42220" rIns="42220" bIns="42220" numCol="1" spcCol="31658" rtlCol="0" anchor="b">
            <a:spAutoFit/>
          </a:bodyPr>
          <a:lstStyle/>
          <a:p>
            <a:pPr algn="r" defTabSz="485475" latinLnBrk="1" hangingPunct="0"/>
            <a:fld id="{2A0B2CE2-03F1-45AF-AD60-1C1929FF8C5A}" type="slidenum">
              <a:rPr lang="en-US" sz="1000" b="1" kern="0" smtClean="0">
                <a:solidFill>
                  <a:srgbClr val="0C7A93"/>
                </a:solidFill>
                <a:latin typeface="Arial" panose="020B0604020202020204" pitchFamily="34" charset="0"/>
                <a:cs typeface="Arial" panose="020B0604020202020204" pitchFamily="34" charset="0"/>
                <a:sym typeface="Helvetica Light"/>
              </a:rPr>
              <a:pPr algn="r" defTabSz="485475" latinLnBrk="1" hangingPunct="0"/>
              <a:t>‹#›</a:t>
            </a:fld>
            <a:endParaRPr lang="en-US" sz="1000" b="1" kern="0" dirty="0">
              <a:solidFill>
                <a:srgbClr val="0C7A93"/>
              </a:solidFill>
              <a:latin typeface="Arial" panose="020B0604020202020204" pitchFamily="34" charset="0"/>
              <a:cs typeface="Arial" panose="020B0604020202020204" pitchFamily="34" charset="0"/>
              <a:sym typeface="Helvetica Light"/>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4840" y="6414204"/>
            <a:ext cx="1684465" cy="322009"/>
          </a:xfrm>
          <a:prstGeom prst="rect">
            <a:avLst/>
          </a:prstGeom>
        </p:spPr>
      </p:pic>
      <p:sp>
        <p:nvSpPr>
          <p:cNvPr id="3" name="Footer Placeholder 2"/>
          <p:cNvSpPr>
            <a:spLocks noGrp="1"/>
          </p:cNvSpPr>
          <p:nvPr>
            <p:ph type="ftr" sz="quarter" idx="3"/>
          </p:nvPr>
        </p:nvSpPr>
        <p:spPr>
          <a:xfrm>
            <a:off x="4039196" y="6356881"/>
            <a:ext cx="4113609" cy="365001"/>
          </a:xfrm>
          <a:prstGeom prst="rect">
            <a:avLst/>
          </a:prstGeom>
        </p:spPr>
        <p:txBody>
          <a:bodyPr vert="horz" lIns="75992" tIns="37972" rIns="75992" bIns="37972" rtlCol="0" anchor="ctr"/>
          <a:lstStyle>
            <a:lvl1pPr algn="ctr">
              <a:defRPr sz="1000">
                <a:solidFill>
                  <a:schemeClr val="tx1">
                    <a:tint val="75000"/>
                  </a:schemeClr>
                </a:solidFill>
              </a:defRPr>
            </a:lvl1pPr>
          </a:lstStyle>
          <a:p>
            <a:pPr defTabSz="485475"/>
            <a:endParaRPr lang="en-US" kern="0">
              <a:solidFill>
                <a:srgbClr val="000000">
                  <a:tint val="75000"/>
                </a:srgbClr>
              </a:solidFill>
              <a:sym typeface="Helvetica Light"/>
            </a:endParaRPr>
          </a:p>
        </p:txBody>
      </p:sp>
    </p:spTree>
  </p:cSld>
  <p:clrMap bg1="lt1" tx1="dk1" bg2="lt2" tx2="dk2" accent1="accent1" accent2="accent2" accent3="accent3" accent4="accent4" accent5="accent5" accent6="accent6" hlink="hlink" folHlink="folHlink"/>
  <p:sldLayoutIdLst>
    <p:sldLayoutId id="2147483742" r:id="rId1"/>
  </p:sldLayoutIdLst>
  <p:transition spd="med"/>
  <p:timing>
    <p:tnLst>
      <p:par>
        <p:cTn id="1" dur="indefinite" restart="never" nodeType="tmRoot"/>
      </p:par>
    </p:tnLst>
  </p:timing>
  <p:hf hdr="0" ftr="0" dt="0"/>
  <p:txStyles>
    <p:titleStyle>
      <a:lvl1pPr algn="ctr" defTabSz="485475">
        <a:defRPr sz="3500" b="1" i="1">
          <a:solidFill>
            <a:schemeClr val="tx1">
              <a:lumMod val="75000"/>
              <a:lumOff val="25000"/>
            </a:schemeClr>
          </a:solidFill>
          <a:latin typeface="+mn-lt"/>
          <a:ea typeface="+mn-ea"/>
          <a:cs typeface="+mn-cs"/>
          <a:sym typeface="Helvetica Light"/>
        </a:defRPr>
      </a:lvl1pPr>
      <a:lvl2pPr indent="189961" algn="ctr" defTabSz="485475">
        <a:defRPr sz="6700">
          <a:latin typeface="+mn-lt"/>
          <a:ea typeface="+mn-ea"/>
          <a:cs typeface="+mn-cs"/>
          <a:sym typeface="Helvetica Light"/>
        </a:defRPr>
      </a:lvl2pPr>
      <a:lvl3pPr indent="379923" algn="ctr" defTabSz="485475">
        <a:defRPr sz="6700">
          <a:latin typeface="+mn-lt"/>
          <a:ea typeface="+mn-ea"/>
          <a:cs typeface="+mn-cs"/>
          <a:sym typeface="Helvetica Light"/>
        </a:defRPr>
      </a:lvl3pPr>
      <a:lvl4pPr indent="569905" algn="ctr" defTabSz="485475">
        <a:defRPr sz="6700">
          <a:latin typeface="+mn-lt"/>
          <a:ea typeface="+mn-ea"/>
          <a:cs typeface="+mn-cs"/>
          <a:sym typeface="Helvetica Light"/>
        </a:defRPr>
      </a:lvl4pPr>
      <a:lvl5pPr indent="759865" algn="ctr" defTabSz="485475">
        <a:defRPr sz="6700">
          <a:latin typeface="+mn-lt"/>
          <a:ea typeface="+mn-ea"/>
          <a:cs typeface="+mn-cs"/>
          <a:sym typeface="Helvetica Light"/>
        </a:defRPr>
      </a:lvl5pPr>
      <a:lvl6pPr indent="949837" algn="ctr" defTabSz="485475">
        <a:defRPr sz="6700">
          <a:latin typeface="+mn-lt"/>
          <a:ea typeface="+mn-ea"/>
          <a:cs typeface="+mn-cs"/>
          <a:sym typeface="Helvetica Light"/>
        </a:defRPr>
      </a:lvl6pPr>
      <a:lvl7pPr indent="1139802" algn="ctr" defTabSz="485475">
        <a:defRPr sz="6700">
          <a:latin typeface="+mn-lt"/>
          <a:ea typeface="+mn-ea"/>
          <a:cs typeface="+mn-cs"/>
          <a:sym typeface="Helvetica Light"/>
        </a:defRPr>
      </a:lvl7pPr>
      <a:lvl8pPr indent="1329785" algn="ctr" defTabSz="485475">
        <a:defRPr sz="6700">
          <a:latin typeface="+mn-lt"/>
          <a:ea typeface="+mn-ea"/>
          <a:cs typeface="+mn-cs"/>
          <a:sym typeface="Helvetica Light"/>
        </a:defRPr>
      </a:lvl8pPr>
      <a:lvl9pPr indent="1519741" algn="ctr" defTabSz="485475">
        <a:defRPr sz="6700">
          <a:latin typeface="+mn-lt"/>
          <a:ea typeface="+mn-ea"/>
          <a:cs typeface="+mn-cs"/>
          <a:sym typeface="Helvetica Light"/>
        </a:defRPr>
      </a:lvl9pPr>
    </p:titleStyle>
    <p:bodyStyle>
      <a:lvl1pPr marL="369382" indent="-369382" defTabSz="485475">
        <a:spcBef>
          <a:spcPts val="3515"/>
        </a:spcBef>
        <a:buSzPct val="75000"/>
        <a:buChar char="•"/>
        <a:defRPr sz="1800">
          <a:solidFill>
            <a:schemeClr val="tx1">
              <a:lumMod val="75000"/>
              <a:lumOff val="25000"/>
            </a:schemeClr>
          </a:solidFill>
          <a:latin typeface="+mn-lt"/>
          <a:ea typeface="+mn-ea"/>
          <a:cs typeface="+mn-cs"/>
          <a:sym typeface="Helvetica Light"/>
        </a:defRPr>
      </a:lvl1pPr>
      <a:lvl2pPr marL="738764" indent="-369382" defTabSz="485475">
        <a:spcBef>
          <a:spcPts val="3515"/>
        </a:spcBef>
        <a:buSzPct val="75000"/>
        <a:buChar char="•"/>
        <a:defRPr sz="1800">
          <a:solidFill>
            <a:schemeClr val="tx1">
              <a:lumMod val="75000"/>
              <a:lumOff val="25000"/>
            </a:schemeClr>
          </a:solidFill>
          <a:latin typeface="+mn-lt"/>
          <a:ea typeface="+mn-ea"/>
          <a:cs typeface="+mn-cs"/>
          <a:sym typeface="Helvetica Light"/>
        </a:defRPr>
      </a:lvl2pPr>
      <a:lvl3pPr marL="1108142" indent="-369382" defTabSz="485475">
        <a:spcBef>
          <a:spcPts val="3515"/>
        </a:spcBef>
        <a:buSzPct val="75000"/>
        <a:buChar char="•"/>
        <a:defRPr sz="1800">
          <a:solidFill>
            <a:schemeClr val="tx1">
              <a:lumMod val="75000"/>
              <a:lumOff val="25000"/>
            </a:schemeClr>
          </a:solidFill>
          <a:latin typeface="+mn-lt"/>
          <a:ea typeface="+mn-ea"/>
          <a:cs typeface="+mn-cs"/>
          <a:sym typeface="Helvetica Light"/>
        </a:defRPr>
      </a:lvl3pPr>
      <a:lvl4pPr marL="1477527" indent="-369382" defTabSz="485475">
        <a:spcBef>
          <a:spcPts val="3515"/>
        </a:spcBef>
        <a:buSzPct val="75000"/>
        <a:buChar char="•"/>
        <a:defRPr sz="1800">
          <a:solidFill>
            <a:schemeClr val="tx1">
              <a:lumMod val="75000"/>
              <a:lumOff val="25000"/>
            </a:schemeClr>
          </a:solidFill>
          <a:latin typeface="+mn-lt"/>
          <a:ea typeface="+mn-ea"/>
          <a:cs typeface="+mn-cs"/>
          <a:sym typeface="Helvetica Light"/>
        </a:defRPr>
      </a:lvl4pPr>
      <a:lvl5pPr marL="1846916" indent="-369382" defTabSz="485475">
        <a:spcBef>
          <a:spcPts val="3515"/>
        </a:spcBef>
        <a:buSzPct val="75000"/>
        <a:buChar char="•"/>
        <a:defRPr sz="1800">
          <a:solidFill>
            <a:schemeClr val="tx1">
              <a:lumMod val="75000"/>
              <a:lumOff val="25000"/>
            </a:schemeClr>
          </a:solidFill>
          <a:latin typeface="+mn-lt"/>
          <a:ea typeface="+mn-ea"/>
          <a:cs typeface="+mn-cs"/>
          <a:sym typeface="Helvetica Light"/>
        </a:defRPr>
      </a:lvl5pPr>
      <a:lvl6pPr marL="2216280" indent="-369382" defTabSz="485475">
        <a:spcBef>
          <a:spcPts val="3515"/>
        </a:spcBef>
        <a:buSzPct val="75000"/>
        <a:buChar char="•"/>
        <a:defRPr sz="3000">
          <a:latin typeface="+mn-lt"/>
          <a:ea typeface="+mn-ea"/>
          <a:cs typeface="+mn-cs"/>
          <a:sym typeface="Helvetica Light"/>
        </a:defRPr>
      </a:lvl6pPr>
      <a:lvl7pPr marL="2585670" indent="-369382" defTabSz="485475">
        <a:spcBef>
          <a:spcPts val="3515"/>
        </a:spcBef>
        <a:buSzPct val="75000"/>
        <a:buChar char="•"/>
        <a:defRPr sz="3000">
          <a:latin typeface="+mn-lt"/>
          <a:ea typeface="+mn-ea"/>
          <a:cs typeface="+mn-cs"/>
          <a:sym typeface="Helvetica Light"/>
        </a:defRPr>
      </a:lvl7pPr>
      <a:lvl8pPr marL="2955054" indent="-369382" defTabSz="485475">
        <a:spcBef>
          <a:spcPts val="3515"/>
        </a:spcBef>
        <a:buSzPct val="75000"/>
        <a:buChar char="•"/>
        <a:defRPr sz="3000">
          <a:latin typeface="+mn-lt"/>
          <a:ea typeface="+mn-ea"/>
          <a:cs typeface="+mn-cs"/>
          <a:sym typeface="Helvetica Light"/>
        </a:defRPr>
      </a:lvl8pPr>
      <a:lvl9pPr marL="3324431" indent="-369382" defTabSz="485475">
        <a:spcBef>
          <a:spcPts val="3515"/>
        </a:spcBef>
        <a:buSzPct val="75000"/>
        <a:buChar char="•"/>
        <a:defRPr sz="3000">
          <a:latin typeface="+mn-lt"/>
          <a:ea typeface="+mn-ea"/>
          <a:cs typeface="+mn-cs"/>
          <a:sym typeface="Helvetica Light"/>
        </a:defRPr>
      </a:lvl9pPr>
    </p:bodyStyle>
    <p:otherStyle>
      <a:lvl1pPr algn="ctr" defTabSz="485475">
        <a:defRPr>
          <a:solidFill>
            <a:schemeClr val="tx1"/>
          </a:solidFill>
          <a:latin typeface="+mn-lt"/>
          <a:ea typeface="+mn-ea"/>
          <a:cs typeface="+mn-cs"/>
          <a:sym typeface="Helvetica Light"/>
        </a:defRPr>
      </a:lvl1pPr>
      <a:lvl2pPr indent="189961" algn="ctr" defTabSz="485475">
        <a:defRPr>
          <a:solidFill>
            <a:schemeClr val="tx1"/>
          </a:solidFill>
          <a:latin typeface="+mn-lt"/>
          <a:ea typeface="+mn-ea"/>
          <a:cs typeface="+mn-cs"/>
          <a:sym typeface="Helvetica Light"/>
        </a:defRPr>
      </a:lvl2pPr>
      <a:lvl3pPr indent="379923" algn="ctr" defTabSz="485475">
        <a:defRPr>
          <a:solidFill>
            <a:schemeClr val="tx1"/>
          </a:solidFill>
          <a:latin typeface="+mn-lt"/>
          <a:ea typeface="+mn-ea"/>
          <a:cs typeface="+mn-cs"/>
          <a:sym typeface="Helvetica Light"/>
        </a:defRPr>
      </a:lvl3pPr>
      <a:lvl4pPr indent="569905" algn="ctr" defTabSz="485475">
        <a:defRPr>
          <a:solidFill>
            <a:schemeClr val="tx1"/>
          </a:solidFill>
          <a:latin typeface="+mn-lt"/>
          <a:ea typeface="+mn-ea"/>
          <a:cs typeface="+mn-cs"/>
          <a:sym typeface="Helvetica Light"/>
        </a:defRPr>
      </a:lvl4pPr>
      <a:lvl5pPr indent="759865" algn="ctr" defTabSz="485475">
        <a:defRPr>
          <a:solidFill>
            <a:schemeClr val="tx1"/>
          </a:solidFill>
          <a:latin typeface="+mn-lt"/>
          <a:ea typeface="+mn-ea"/>
          <a:cs typeface="+mn-cs"/>
          <a:sym typeface="Helvetica Light"/>
        </a:defRPr>
      </a:lvl5pPr>
      <a:lvl6pPr indent="949837" algn="ctr" defTabSz="485475">
        <a:defRPr>
          <a:solidFill>
            <a:schemeClr val="tx1"/>
          </a:solidFill>
          <a:latin typeface="+mn-lt"/>
          <a:ea typeface="+mn-ea"/>
          <a:cs typeface="+mn-cs"/>
          <a:sym typeface="Helvetica Light"/>
        </a:defRPr>
      </a:lvl6pPr>
      <a:lvl7pPr indent="1139802" algn="ctr" defTabSz="485475">
        <a:defRPr>
          <a:solidFill>
            <a:schemeClr val="tx1"/>
          </a:solidFill>
          <a:latin typeface="+mn-lt"/>
          <a:ea typeface="+mn-ea"/>
          <a:cs typeface="+mn-cs"/>
          <a:sym typeface="Helvetica Light"/>
        </a:defRPr>
      </a:lvl7pPr>
      <a:lvl8pPr indent="1329785" algn="ctr" defTabSz="485475">
        <a:defRPr>
          <a:solidFill>
            <a:schemeClr val="tx1"/>
          </a:solidFill>
          <a:latin typeface="+mn-lt"/>
          <a:ea typeface="+mn-ea"/>
          <a:cs typeface="+mn-cs"/>
          <a:sym typeface="Helvetica Light"/>
        </a:defRPr>
      </a:lvl8pPr>
      <a:lvl9pPr indent="1519741" algn="ctr" defTabSz="485475">
        <a:defRPr>
          <a:solidFill>
            <a:schemeClr val="tx1"/>
          </a:solidFill>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7726" b="16415"/>
          <a:stretch/>
        </p:blipFill>
        <p:spPr bwMode="auto">
          <a:xfrm>
            <a:off x="269" y="838200"/>
            <a:ext cx="8561103"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609600" y="274638"/>
            <a:ext cx="10972800" cy="1143000"/>
          </a:xfrm>
          <a:prstGeom prst="rect">
            <a:avLst/>
          </a:prstGeom>
        </p:spPr>
        <p:txBody>
          <a:bodyPr vert="horz" lIns="88992" tIns="44533" rIns="88992" bIns="44533"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437"/>
            <a:ext cx="10972800" cy="4525963"/>
          </a:xfrm>
          <a:prstGeom prst="rect">
            <a:avLst/>
          </a:prstGeom>
        </p:spPr>
        <p:txBody>
          <a:bodyPr vert="horz" lIns="88992" tIns="44533" rIns="88992" bIns="4453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600" y="6356638"/>
            <a:ext cx="2844800" cy="365125"/>
          </a:xfrm>
          <a:prstGeom prst="rect">
            <a:avLst/>
          </a:prstGeom>
        </p:spPr>
        <p:txBody>
          <a:bodyPr vert="horz" lIns="88992" tIns="44533" rIns="88992" bIns="44533" rtlCol="0" anchor="ctr"/>
          <a:lstStyle>
            <a:lvl1pPr algn="l">
              <a:defRPr sz="1100" b="1">
                <a:solidFill>
                  <a:schemeClr val="tx2"/>
                </a:solidFill>
              </a:defRPr>
            </a:lvl1pPr>
          </a:lstStyle>
          <a:p>
            <a:pPr defTabSz="889436"/>
            <a:fld id="{3AACD64A-A483-496E-909D-37AC79B848C1}" type="datetime4">
              <a:rPr lang="en-US" smtClean="0">
                <a:solidFill>
                  <a:srgbClr val="1F497D"/>
                </a:solidFill>
              </a:rPr>
              <a:pPr defTabSz="889436"/>
              <a:t>February 26, 2016</a:t>
            </a:fld>
            <a:endParaRPr lang="en-US" dirty="0">
              <a:solidFill>
                <a:srgbClr val="1F497D"/>
              </a:solidFill>
            </a:endParaRPr>
          </a:p>
        </p:txBody>
      </p:sp>
      <p:sp>
        <p:nvSpPr>
          <p:cNvPr id="5" name="Footer Placeholder 4"/>
          <p:cNvSpPr>
            <a:spLocks noGrp="1"/>
          </p:cNvSpPr>
          <p:nvPr>
            <p:ph type="ftr" sz="quarter" idx="3"/>
          </p:nvPr>
        </p:nvSpPr>
        <p:spPr>
          <a:xfrm>
            <a:off x="4165608" y="6356638"/>
            <a:ext cx="3860800" cy="365125"/>
          </a:xfrm>
          <a:prstGeom prst="rect">
            <a:avLst/>
          </a:prstGeom>
        </p:spPr>
        <p:txBody>
          <a:bodyPr vert="horz" lIns="88992" tIns="44533" rIns="88992" bIns="44533" rtlCol="0" anchor="ctr"/>
          <a:lstStyle>
            <a:lvl1pPr algn="ctr">
              <a:defRPr sz="1100" b="1">
                <a:solidFill>
                  <a:schemeClr val="tx2"/>
                </a:solidFill>
              </a:defRPr>
            </a:lvl1pPr>
          </a:lstStyle>
          <a:p>
            <a:pPr defTabSz="889436"/>
            <a:r>
              <a:rPr lang="en-US" smtClean="0">
                <a:solidFill>
                  <a:srgbClr val="1F497D"/>
                </a:solidFill>
              </a:rPr>
              <a:t>Proof of Beneficial Use of Water</a:t>
            </a:r>
            <a:endParaRPr lang="en-US" dirty="0">
              <a:solidFill>
                <a:srgbClr val="1F497D"/>
              </a:solidFill>
            </a:endParaRPr>
          </a:p>
        </p:txBody>
      </p:sp>
      <p:sp>
        <p:nvSpPr>
          <p:cNvPr id="6" name="Slide Number Placeholder 5"/>
          <p:cNvSpPr>
            <a:spLocks noGrp="1"/>
          </p:cNvSpPr>
          <p:nvPr>
            <p:ph type="sldNum" sz="quarter" idx="4"/>
          </p:nvPr>
        </p:nvSpPr>
        <p:spPr>
          <a:xfrm>
            <a:off x="8737603" y="6356638"/>
            <a:ext cx="2844800" cy="365125"/>
          </a:xfrm>
          <a:prstGeom prst="rect">
            <a:avLst/>
          </a:prstGeom>
        </p:spPr>
        <p:txBody>
          <a:bodyPr vert="horz" lIns="88992" tIns="44533" rIns="88992" bIns="44533" rtlCol="0" anchor="ctr"/>
          <a:lstStyle>
            <a:lvl1pPr algn="r">
              <a:defRPr sz="1100" b="1">
                <a:solidFill>
                  <a:schemeClr val="tx2"/>
                </a:solidFill>
              </a:defRPr>
            </a:lvl1pPr>
          </a:lstStyle>
          <a:p>
            <a:pPr defTabSz="889436"/>
            <a:fld id="{49321E85-C7F9-493D-8309-B66911D6D18E}" type="slidenum">
              <a:rPr lang="en-US" smtClean="0">
                <a:solidFill>
                  <a:srgbClr val="1F497D"/>
                </a:solidFill>
              </a:rPr>
              <a:pPr defTabSz="889436"/>
              <a:t>‹#›</a:t>
            </a:fld>
            <a:endParaRPr lang="en-US" dirty="0">
              <a:solidFill>
                <a:srgbClr val="1F497D"/>
              </a:solidFill>
            </a:endParaRPr>
          </a:p>
        </p:txBody>
      </p:sp>
    </p:spTree>
    <p:extLst>
      <p:ext uri="{BB962C8B-B14F-4D97-AF65-F5344CB8AC3E}">
        <p14:creationId xmlns:p14="http://schemas.microsoft.com/office/powerpoint/2010/main" val="1727189593"/>
      </p:ext>
    </p:extLst>
  </p:cSld>
  <p:clrMap bg1="lt1" tx1="dk1" bg2="lt2" tx2="dk2" accent1="accent1" accent2="accent2" accent3="accent3" accent4="accent4" accent5="accent5" accent6="accent6" hlink="hlink" folHlink="folHlink"/>
  <p:sldLayoutIdLst>
    <p:sldLayoutId id="2147483690" r:id="rId1"/>
  </p:sldLayoutIdLst>
  <p:timing>
    <p:tnLst>
      <p:par>
        <p:cTn id="1" dur="indefinite" restart="never" nodeType="tmRoot"/>
      </p:par>
    </p:tnLst>
  </p:timing>
  <p:hf hdr="0" ftr="0"/>
  <p:txStyles>
    <p:titleStyle>
      <a:lvl1pPr algn="ctr" defTabSz="889436" rtl="0" eaLnBrk="1" latinLnBrk="0" hangingPunct="1">
        <a:spcBef>
          <a:spcPct val="0"/>
        </a:spcBef>
        <a:buNone/>
        <a:defRPr sz="3600" b="1" kern="1200">
          <a:solidFill>
            <a:schemeClr val="tx2"/>
          </a:solidFill>
          <a:latin typeface="+mj-lt"/>
          <a:ea typeface="+mj-ea"/>
          <a:cs typeface="+mj-cs"/>
        </a:defRPr>
      </a:lvl1pPr>
    </p:titleStyle>
    <p:bodyStyle>
      <a:lvl1pPr marL="333494" indent="-333494" algn="l" defTabSz="889436" rtl="0" eaLnBrk="1" latinLnBrk="0" hangingPunct="1">
        <a:spcBef>
          <a:spcPct val="20000"/>
        </a:spcBef>
        <a:buFont typeface="Arial" pitchFamily="34" charset="0"/>
        <a:buChar char="•"/>
        <a:defRPr sz="2400" b="1" kern="1200">
          <a:solidFill>
            <a:schemeClr val="tx2"/>
          </a:solidFill>
          <a:latin typeface="+mn-lt"/>
          <a:ea typeface="+mn-ea"/>
          <a:cs typeface="+mn-cs"/>
        </a:defRPr>
      </a:lvl1pPr>
      <a:lvl2pPr marL="722680" indent="-277951" algn="l" defTabSz="889436" rtl="0" eaLnBrk="1" latinLnBrk="0" hangingPunct="1">
        <a:spcBef>
          <a:spcPct val="20000"/>
        </a:spcBef>
        <a:buFont typeface="Arial" pitchFamily="34" charset="0"/>
        <a:buChar char="–"/>
        <a:defRPr sz="2000" b="1" kern="1200">
          <a:solidFill>
            <a:schemeClr val="tx2"/>
          </a:solidFill>
          <a:latin typeface="+mn-lt"/>
          <a:ea typeface="+mn-ea"/>
          <a:cs typeface="+mn-cs"/>
        </a:defRPr>
      </a:lvl2pPr>
      <a:lvl3pPr marL="1111806" indent="-222372" algn="l" defTabSz="889436" rtl="0" eaLnBrk="1" latinLnBrk="0" hangingPunct="1">
        <a:spcBef>
          <a:spcPct val="20000"/>
        </a:spcBef>
        <a:buFont typeface="Arial" pitchFamily="34" charset="0"/>
        <a:buChar char="•"/>
        <a:defRPr sz="1800" b="1" kern="1200">
          <a:solidFill>
            <a:schemeClr val="tx2"/>
          </a:solidFill>
          <a:latin typeface="+mn-lt"/>
          <a:ea typeface="+mn-ea"/>
          <a:cs typeface="+mn-cs"/>
        </a:defRPr>
      </a:lvl3pPr>
      <a:lvl4pPr marL="1556521" indent="-222372" algn="l" defTabSz="889436" rtl="0" eaLnBrk="1" latinLnBrk="0" hangingPunct="1">
        <a:spcBef>
          <a:spcPct val="20000"/>
        </a:spcBef>
        <a:buFont typeface="Arial" pitchFamily="34" charset="0"/>
        <a:buChar char="–"/>
        <a:defRPr sz="1600" b="1" kern="1200">
          <a:solidFill>
            <a:schemeClr val="tx2"/>
          </a:solidFill>
          <a:latin typeface="+mn-lt"/>
          <a:ea typeface="+mn-ea"/>
          <a:cs typeface="+mn-cs"/>
        </a:defRPr>
      </a:lvl4pPr>
      <a:lvl5pPr marL="2001235" indent="-222372" algn="l" defTabSz="889436" rtl="0" eaLnBrk="1" latinLnBrk="0" hangingPunct="1">
        <a:spcBef>
          <a:spcPct val="20000"/>
        </a:spcBef>
        <a:buFont typeface="Arial" pitchFamily="34" charset="0"/>
        <a:buChar char="»"/>
        <a:defRPr sz="1600" b="1" kern="1200">
          <a:solidFill>
            <a:schemeClr val="tx2"/>
          </a:solidFill>
          <a:latin typeface="+mn-lt"/>
          <a:ea typeface="+mn-ea"/>
          <a:cs typeface="+mn-cs"/>
        </a:defRPr>
      </a:lvl5pPr>
      <a:lvl6pPr marL="2445969"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890681"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35397"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80130"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889436" rtl="0" eaLnBrk="1" latinLnBrk="0" hangingPunct="1">
        <a:defRPr sz="1800" kern="1200">
          <a:solidFill>
            <a:schemeClr val="tx1"/>
          </a:solidFill>
          <a:latin typeface="+mn-lt"/>
          <a:ea typeface="+mn-ea"/>
          <a:cs typeface="+mn-cs"/>
        </a:defRPr>
      </a:lvl1pPr>
      <a:lvl2pPr marL="444719" algn="l" defTabSz="889436" rtl="0" eaLnBrk="1" latinLnBrk="0" hangingPunct="1">
        <a:defRPr sz="1800" kern="1200">
          <a:solidFill>
            <a:schemeClr val="tx1"/>
          </a:solidFill>
          <a:latin typeface="+mn-lt"/>
          <a:ea typeface="+mn-ea"/>
          <a:cs typeface="+mn-cs"/>
        </a:defRPr>
      </a:lvl2pPr>
      <a:lvl3pPr marL="889436" algn="l" defTabSz="889436" rtl="0" eaLnBrk="1" latinLnBrk="0" hangingPunct="1">
        <a:defRPr sz="1800" kern="1200">
          <a:solidFill>
            <a:schemeClr val="tx1"/>
          </a:solidFill>
          <a:latin typeface="+mn-lt"/>
          <a:ea typeface="+mn-ea"/>
          <a:cs typeface="+mn-cs"/>
        </a:defRPr>
      </a:lvl3pPr>
      <a:lvl4pPr marL="1334162" algn="l" defTabSz="889436" rtl="0" eaLnBrk="1" latinLnBrk="0" hangingPunct="1">
        <a:defRPr sz="1800" kern="1200">
          <a:solidFill>
            <a:schemeClr val="tx1"/>
          </a:solidFill>
          <a:latin typeface="+mn-lt"/>
          <a:ea typeface="+mn-ea"/>
          <a:cs typeface="+mn-cs"/>
        </a:defRPr>
      </a:lvl4pPr>
      <a:lvl5pPr marL="1778884" algn="l" defTabSz="889436" rtl="0" eaLnBrk="1" latinLnBrk="0" hangingPunct="1">
        <a:defRPr sz="1800" kern="1200">
          <a:solidFill>
            <a:schemeClr val="tx1"/>
          </a:solidFill>
          <a:latin typeface="+mn-lt"/>
          <a:ea typeface="+mn-ea"/>
          <a:cs typeface="+mn-cs"/>
        </a:defRPr>
      </a:lvl5pPr>
      <a:lvl6pPr marL="2223604" algn="l" defTabSz="889436" rtl="0" eaLnBrk="1" latinLnBrk="0" hangingPunct="1">
        <a:defRPr sz="1800" kern="1200">
          <a:solidFill>
            <a:schemeClr val="tx1"/>
          </a:solidFill>
          <a:latin typeface="+mn-lt"/>
          <a:ea typeface="+mn-ea"/>
          <a:cs typeface="+mn-cs"/>
        </a:defRPr>
      </a:lvl6pPr>
      <a:lvl7pPr marL="2668318" algn="l" defTabSz="889436" rtl="0" eaLnBrk="1" latinLnBrk="0" hangingPunct="1">
        <a:defRPr sz="1800" kern="1200">
          <a:solidFill>
            <a:schemeClr val="tx1"/>
          </a:solidFill>
          <a:latin typeface="+mn-lt"/>
          <a:ea typeface="+mn-ea"/>
          <a:cs typeface="+mn-cs"/>
        </a:defRPr>
      </a:lvl7pPr>
      <a:lvl8pPr marL="3113044" algn="l" defTabSz="889436" rtl="0" eaLnBrk="1" latinLnBrk="0" hangingPunct="1">
        <a:defRPr sz="1800" kern="1200">
          <a:solidFill>
            <a:schemeClr val="tx1"/>
          </a:solidFill>
          <a:latin typeface="+mn-lt"/>
          <a:ea typeface="+mn-ea"/>
          <a:cs typeface="+mn-cs"/>
        </a:defRPr>
      </a:lvl8pPr>
      <a:lvl9pPr marL="3557766" algn="l" defTabSz="889436"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0"/>
          <p:cNvSpPr/>
          <p:nvPr userDrawn="1"/>
        </p:nvSpPr>
        <p:spPr>
          <a:xfrm flipV="1">
            <a:off x="201901" y="6340119"/>
            <a:ext cx="11788198" cy="1"/>
          </a:xfrm>
          <a:prstGeom prst="line">
            <a:avLst/>
          </a:prstGeom>
          <a:ln w="12700">
            <a:solidFill>
              <a:srgbClr val="0C7A93"/>
            </a:solidFill>
            <a:miter lim="400000"/>
          </a:ln>
        </p:spPr>
        <p:txBody>
          <a:bodyPr lIns="0" tIns="0" rIns="0" bIns="0" anchor="ctr"/>
          <a:lstStyle/>
          <a:p>
            <a:pPr algn="ctr" defTabSz="486581">
              <a:defRPr sz="2400"/>
            </a:pPr>
            <a:endParaRPr sz="2400" kern="0">
              <a:solidFill>
                <a:sysClr val="windowText" lastClr="000000"/>
              </a:solidFill>
              <a:sym typeface="Helvetica Light"/>
            </a:endParaRPr>
          </a:p>
        </p:txBody>
      </p:sp>
      <p:sp>
        <p:nvSpPr>
          <p:cNvPr id="4" name="Shape 22"/>
          <p:cNvSpPr/>
          <p:nvPr userDrawn="1"/>
        </p:nvSpPr>
        <p:spPr>
          <a:xfrm flipV="1">
            <a:off x="201901" y="214353"/>
            <a:ext cx="11788198" cy="1"/>
          </a:xfrm>
          <a:prstGeom prst="line">
            <a:avLst/>
          </a:prstGeom>
          <a:ln w="12700">
            <a:solidFill>
              <a:srgbClr val="0C7A93"/>
            </a:solidFill>
            <a:miter lim="400000"/>
          </a:ln>
        </p:spPr>
        <p:txBody>
          <a:bodyPr lIns="0" tIns="0" rIns="0" bIns="0" anchor="ctr"/>
          <a:lstStyle/>
          <a:p>
            <a:pPr algn="ctr" defTabSz="486581">
              <a:defRPr sz="2400"/>
            </a:pPr>
            <a:endParaRPr sz="2400" kern="0">
              <a:solidFill>
                <a:sysClr val="windowText" lastClr="000000"/>
              </a:solidFill>
              <a:sym typeface="Helvetica Light"/>
            </a:endParaRPr>
          </a:p>
        </p:txBody>
      </p:sp>
      <p:sp>
        <p:nvSpPr>
          <p:cNvPr id="7" name="TextBox 6"/>
          <p:cNvSpPr txBox="1"/>
          <p:nvPr userDrawn="1"/>
        </p:nvSpPr>
        <p:spPr>
          <a:xfrm>
            <a:off x="10381543" y="6551417"/>
            <a:ext cx="1608560" cy="2393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2315" tIns="42315" rIns="42315" bIns="42315" numCol="1" spcCol="31732" rtlCol="0" anchor="b">
            <a:spAutoFit/>
          </a:bodyPr>
          <a:lstStyle/>
          <a:p>
            <a:pPr algn="r" defTabSz="486581" latinLnBrk="1" hangingPunct="0"/>
            <a:fld id="{2A0B2CE2-03F1-45AF-AD60-1C1929FF8C5A}" type="slidenum">
              <a:rPr lang="en-US" sz="1000" b="1" kern="0" smtClean="0">
                <a:solidFill>
                  <a:srgbClr val="0C7A93"/>
                </a:solidFill>
                <a:latin typeface="Arial" panose="020B0604020202020204" pitchFamily="34" charset="0"/>
                <a:cs typeface="Arial" panose="020B0604020202020204" pitchFamily="34" charset="0"/>
                <a:sym typeface="Helvetica Light"/>
              </a:rPr>
              <a:pPr algn="r" defTabSz="486581" latinLnBrk="1" hangingPunct="0"/>
              <a:t>‹#›</a:t>
            </a:fld>
            <a:endParaRPr lang="en-US" sz="1000" b="1" kern="0" dirty="0">
              <a:solidFill>
                <a:srgbClr val="0C7A93"/>
              </a:solidFill>
              <a:latin typeface="Arial" panose="020B0604020202020204" pitchFamily="34" charset="0"/>
              <a:cs typeface="Arial" panose="020B0604020202020204" pitchFamily="34" charset="0"/>
              <a:sym typeface="Helvetica Light"/>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4821" y="6414204"/>
            <a:ext cx="1684465" cy="322009"/>
          </a:xfrm>
          <a:prstGeom prst="rect">
            <a:avLst/>
          </a:prstGeom>
        </p:spPr>
      </p:pic>
      <p:sp>
        <p:nvSpPr>
          <p:cNvPr id="3" name="Footer Placeholder 2"/>
          <p:cNvSpPr>
            <a:spLocks noGrp="1"/>
          </p:cNvSpPr>
          <p:nvPr>
            <p:ph type="ftr" sz="quarter" idx="3"/>
          </p:nvPr>
        </p:nvSpPr>
        <p:spPr>
          <a:xfrm>
            <a:off x="4039196" y="6356862"/>
            <a:ext cx="4113609" cy="365001"/>
          </a:xfrm>
          <a:prstGeom prst="rect">
            <a:avLst/>
          </a:prstGeom>
        </p:spPr>
        <p:txBody>
          <a:bodyPr vert="horz" lIns="76164" tIns="38065" rIns="76164" bIns="38065" rtlCol="0" anchor="ctr"/>
          <a:lstStyle>
            <a:lvl1pPr algn="ctr">
              <a:defRPr sz="1000">
                <a:solidFill>
                  <a:schemeClr val="tx1">
                    <a:tint val="75000"/>
                  </a:schemeClr>
                </a:solidFill>
              </a:defRPr>
            </a:lvl1pPr>
          </a:lstStyle>
          <a:p>
            <a:pPr defTabSz="486581"/>
            <a:endParaRPr lang="en-US" kern="0">
              <a:solidFill>
                <a:srgbClr val="000000">
                  <a:tint val="75000"/>
                </a:srgbClr>
              </a:solidFill>
              <a:sym typeface="Helvetica Light"/>
            </a:endParaRPr>
          </a:p>
        </p:txBody>
      </p:sp>
    </p:spTree>
  </p:cSld>
  <p:clrMap bg1="lt1" tx1="dk1" bg2="lt2" tx2="dk2" accent1="accent1" accent2="accent2" accent3="accent3" accent4="accent4" accent5="accent5" accent6="accent6" hlink="hlink" folHlink="folHlink"/>
  <p:sldLayoutIdLst>
    <p:sldLayoutId id="2147483744" r:id="rId1"/>
  </p:sldLayoutIdLst>
  <p:transition spd="med"/>
  <p:timing>
    <p:tnLst>
      <p:par>
        <p:cTn id="1" dur="indefinite" restart="never" nodeType="tmRoot"/>
      </p:par>
    </p:tnLst>
  </p:timing>
  <p:hf hdr="0" ftr="0" dt="0"/>
  <p:txStyles>
    <p:titleStyle>
      <a:lvl1pPr algn="ctr" defTabSz="486581">
        <a:defRPr sz="3500" b="1" i="1">
          <a:solidFill>
            <a:schemeClr val="tx1">
              <a:lumMod val="75000"/>
              <a:lumOff val="25000"/>
            </a:schemeClr>
          </a:solidFill>
          <a:latin typeface="+mn-lt"/>
          <a:ea typeface="+mn-ea"/>
          <a:cs typeface="+mn-cs"/>
          <a:sym typeface="Helvetica Light"/>
        </a:defRPr>
      </a:lvl1pPr>
      <a:lvl2pPr indent="190397" algn="ctr" defTabSz="486581">
        <a:defRPr sz="6700">
          <a:latin typeface="+mn-lt"/>
          <a:ea typeface="+mn-ea"/>
          <a:cs typeface="+mn-cs"/>
          <a:sym typeface="Helvetica Light"/>
        </a:defRPr>
      </a:lvl2pPr>
      <a:lvl3pPr indent="380793" algn="ctr" defTabSz="486581">
        <a:defRPr sz="6700">
          <a:latin typeface="+mn-lt"/>
          <a:ea typeface="+mn-ea"/>
          <a:cs typeface="+mn-cs"/>
          <a:sym typeface="Helvetica Light"/>
        </a:defRPr>
      </a:lvl3pPr>
      <a:lvl4pPr indent="571202" algn="ctr" defTabSz="486581">
        <a:defRPr sz="6700">
          <a:latin typeface="+mn-lt"/>
          <a:ea typeface="+mn-ea"/>
          <a:cs typeface="+mn-cs"/>
          <a:sym typeface="Helvetica Light"/>
        </a:defRPr>
      </a:lvl4pPr>
      <a:lvl5pPr indent="761596" algn="ctr" defTabSz="486581">
        <a:defRPr sz="6700">
          <a:latin typeface="+mn-lt"/>
          <a:ea typeface="+mn-ea"/>
          <a:cs typeface="+mn-cs"/>
          <a:sym typeface="Helvetica Light"/>
        </a:defRPr>
      </a:lvl5pPr>
      <a:lvl6pPr indent="952003" algn="ctr" defTabSz="486581">
        <a:defRPr sz="6700">
          <a:latin typeface="+mn-lt"/>
          <a:ea typeface="+mn-ea"/>
          <a:cs typeface="+mn-cs"/>
          <a:sym typeface="Helvetica Light"/>
        </a:defRPr>
      </a:lvl6pPr>
      <a:lvl7pPr indent="1142402" algn="ctr" defTabSz="486581">
        <a:defRPr sz="6700">
          <a:latin typeface="+mn-lt"/>
          <a:ea typeface="+mn-ea"/>
          <a:cs typeface="+mn-cs"/>
          <a:sym typeface="Helvetica Light"/>
        </a:defRPr>
      </a:lvl7pPr>
      <a:lvl8pPr indent="1332810" algn="ctr" defTabSz="486581">
        <a:defRPr sz="6700">
          <a:latin typeface="+mn-lt"/>
          <a:ea typeface="+mn-ea"/>
          <a:cs typeface="+mn-cs"/>
          <a:sym typeface="Helvetica Light"/>
        </a:defRPr>
      </a:lvl8pPr>
      <a:lvl9pPr indent="1523206" algn="ctr" defTabSz="486581">
        <a:defRPr sz="6700">
          <a:latin typeface="+mn-lt"/>
          <a:ea typeface="+mn-ea"/>
          <a:cs typeface="+mn-cs"/>
          <a:sym typeface="Helvetica Light"/>
        </a:defRPr>
      </a:lvl9pPr>
    </p:titleStyle>
    <p:bodyStyle>
      <a:lvl1pPr marL="370223" indent="-370223" defTabSz="486581">
        <a:spcBef>
          <a:spcPts val="3515"/>
        </a:spcBef>
        <a:buSzPct val="75000"/>
        <a:buChar char="•"/>
        <a:defRPr sz="1800">
          <a:solidFill>
            <a:schemeClr val="tx1">
              <a:lumMod val="75000"/>
              <a:lumOff val="25000"/>
            </a:schemeClr>
          </a:solidFill>
          <a:latin typeface="+mn-lt"/>
          <a:ea typeface="+mn-ea"/>
          <a:cs typeface="+mn-cs"/>
          <a:sym typeface="Helvetica Light"/>
        </a:defRPr>
      </a:lvl1pPr>
      <a:lvl2pPr marL="740444" indent="-370223" defTabSz="486581">
        <a:spcBef>
          <a:spcPts val="3515"/>
        </a:spcBef>
        <a:buSzPct val="75000"/>
        <a:buChar char="•"/>
        <a:defRPr sz="1800">
          <a:solidFill>
            <a:schemeClr val="tx1">
              <a:lumMod val="75000"/>
              <a:lumOff val="25000"/>
            </a:schemeClr>
          </a:solidFill>
          <a:latin typeface="+mn-lt"/>
          <a:ea typeface="+mn-ea"/>
          <a:cs typeface="+mn-cs"/>
          <a:sym typeface="Helvetica Light"/>
        </a:defRPr>
      </a:lvl2pPr>
      <a:lvl3pPr marL="1110668" indent="-370223" defTabSz="486581">
        <a:spcBef>
          <a:spcPts val="3515"/>
        </a:spcBef>
        <a:buSzPct val="75000"/>
        <a:buChar char="•"/>
        <a:defRPr sz="1800">
          <a:solidFill>
            <a:schemeClr val="tx1">
              <a:lumMod val="75000"/>
              <a:lumOff val="25000"/>
            </a:schemeClr>
          </a:solidFill>
          <a:latin typeface="+mn-lt"/>
          <a:ea typeface="+mn-ea"/>
          <a:cs typeface="+mn-cs"/>
          <a:sym typeface="Helvetica Light"/>
        </a:defRPr>
      </a:lvl3pPr>
      <a:lvl4pPr marL="1480892" indent="-370223" defTabSz="486581">
        <a:spcBef>
          <a:spcPts val="3515"/>
        </a:spcBef>
        <a:buSzPct val="75000"/>
        <a:buChar char="•"/>
        <a:defRPr sz="1800">
          <a:solidFill>
            <a:schemeClr val="tx1">
              <a:lumMod val="75000"/>
              <a:lumOff val="25000"/>
            </a:schemeClr>
          </a:solidFill>
          <a:latin typeface="+mn-lt"/>
          <a:ea typeface="+mn-ea"/>
          <a:cs typeface="+mn-cs"/>
          <a:sym typeface="Helvetica Light"/>
        </a:defRPr>
      </a:lvl4pPr>
      <a:lvl5pPr marL="1851119" indent="-370223" defTabSz="486581">
        <a:spcBef>
          <a:spcPts val="3515"/>
        </a:spcBef>
        <a:buSzPct val="75000"/>
        <a:buChar char="•"/>
        <a:defRPr sz="1800">
          <a:solidFill>
            <a:schemeClr val="tx1">
              <a:lumMod val="75000"/>
              <a:lumOff val="25000"/>
            </a:schemeClr>
          </a:solidFill>
          <a:latin typeface="+mn-lt"/>
          <a:ea typeface="+mn-ea"/>
          <a:cs typeface="+mn-cs"/>
          <a:sym typeface="Helvetica Light"/>
        </a:defRPr>
      </a:lvl5pPr>
      <a:lvl6pPr marL="2221331" indent="-370223" defTabSz="486581">
        <a:spcBef>
          <a:spcPts val="3515"/>
        </a:spcBef>
        <a:buSzPct val="75000"/>
        <a:buChar char="•"/>
        <a:defRPr sz="3000">
          <a:latin typeface="+mn-lt"/>
          <a:ea typeface="+mn-ea"/>
          <a:cs typeface="+mn-cs"/>
          <a:sym typeface="Helvetica Light"/>
        </a:defRPr>
      </a:lvl6pPr>
      <a:lvl7pPr marL="2591564" indent="-370223" defTabSz="486581">
        <a:spcBef>
          <a:spcPts val="3515"/>
        </a:spcBef>
        <a:buSzPct val="75000"/>
        <a:buChar char="•"/>
        <a:defRPr sz="3000">
          <a:latin typeface="+mn-lt"/>
          <a:ea typeface="+mn-ea"/>
          <a:cs typeface="+mn-cs"/>
          <a:sym typeface="Helvetica Light"/>
        </a:defRPr>
      </a:lvl7pPr>
      <a:lvl8pPr marL="2961786" indent="-370223" defTabSz="486581">
        <a:spcBef>
          <a:spcPts val="3515"/>
        </a:spcBef>
        <a:buSzPct val="75000"/>
        <a:buChar char="•"/>
        <a:defRPr sz="3000">
          <a:latin typeface="+mn-lt"/>
          <a:ea typeface="+mn-ea"/>
          <a:cs typeface="+mn-cs"/>
          <a:sym typeface="Helvetica Light"/>
        </a:defRPr>
      </a:lvl8pPr>
      <a:lvl9pPr marL="3332009" indent="-370223" defTabSz="486581">
        <a:spcBef>
          <a:spcPts val="3515"/>
        </a:spcBef>
        <a:buSzPct val="75000"/>
        <a:buChar char="•"/>
        <a:defRPr sz="3000">
          <a:latin typeface="+mn-lt"/>
          <a:ea typeface="+mn-ea"/>
          <a:cs typeface="+mn-cs"/>
          <a:sym typeface="Helvetica Light"/>
        </a:defRPr>
      </a:lvl9pPr>
    </p:bodyStyle>
    <p:otherStyle>
      <a:lvl1pPr algn="ctr" defTabSz="486581">
        <a:defRPr>
          <a:solidFill>
            <a:schemeClr val="tx1"/>
          </a:solidFill>
          <a:latin typeface="+mn-lt"/>
          <a:ea typeface="+mn-ea"/>
          <a:cs typeface="+mn-cs"/>
          <a:sym typeface="Helvetica Light"/>
        </a:defRPr>
      </a:lvl1pPr>
      <a:lvl2pPr indent="190397" algn="ctr" defTabSz="486581">
        <a:defRPr>
          <a:solidFill>
            <a:schemeClr val="tx1"/>
          </a:solidFill>
          <a:latin typeface="+mn-lt"/>
          <a:ea typeface="+mn-ea"/>
          <a:cs typeface="+mn-cs"/>
          <a:sym typeface="Helvetica Light"/>
        </a:defRPr>
      </a:lvl2pPr>
      <a:lvl3pPr indent="380793" algn="ctr" defTabSz="486581">
        <a:defRPr>
          <a:solidFill>
            <a:schemeClr val="tx1"/>
          </a:solidFill>
          <a:latin typeface="+mn-lt"/>
          <a:ea typeface="+mn-ea"/>
          <a:cs typeface="+mn-cs"/>
          <a:sym typeface="Helvetica Light"/>
        </a:defRPr>
      </a:lvl3pPr>
      <a:lvl4pPr indent="571202" algn="ctr" defTabSz="486581">
        <a:defRPr>
          <a:solidFill>
            <a:schemeClr val="tx1"/>
          </a:solidFill>
          <a:latin typeface="+mn-lt"/>
          <a:ea typeface="+mn-ea"/>
          <a:cs typeface="+mn-cs"/>
          <a:sym typeface="Helvetica Light"/>
        </a:defRPr>
      </a:lvl4pPr>
      <a:lvl5pPr indent="761596" algn="ctr" defTabSz="486581">
        <a:defRPr>
          <a:solidFill>
            <a:schemeClr val="tx1"/>
          </a:solidFill>
          <a:latin typeface="+mn-lt"/>
          <a:ea typeface="+mn-ea"/>
          <a:cs typeface="+mn-cs"/>
          <a:sym typeface="Helvetica Light"/>
        </a:defRPr>
      </a:lvl5pPr>
      <a:lvl6pPr indent="952003" algn="ctr" defTabSz="486581">
        <a:defRPr>
          <a:solidFill>
            <a:schemeClr val="tx1"/>
          </a:solidFill>
          <a:latin typeface="+mn-lt"/>
          <a:ea typeface="+mn-ea"/>
          <a:cs typeface="+mn-cs"/>
          <a:sym typeface="Helvetica Light"/>
        </a:defRPr>
      </a:lvl6pPr>
      <a:lvl7pPr indent="1142402" algn="ctr" defTabSz="486581">
        <a:defRPr>
          <a:solidFill>
            <a:schemeClr val="tx1"/>
          </a:solidFill>
          <a:latin typeface="+mn-lt"/>
          <a:ea typeface="+mn-ea"/>
          <a:cs typeface="+mn-cs"/>
          <a:sym typeface="Helvetica Light"/>
        </a:defRPr>
      </a:lvl7pPr>
      <a:lvl8pPr indent="1332810" algn="ctr" defTabSz="486581">
        <a:defRPr>
          <a:solidFill>
            <a:schemeClr val="tx1"/>
          </a:solidFill>
          <a:latin typeface="+mn-lt"/>
          <a:ea typeface="+mn-ea"/>
          <a:cs typeface="+mn-cs"/>
          <a:sym typeface="Helvetica Light"/>
        </a:defRPr>
      </a:lvl8pPr>
      <a:lvl9pPr indent="1523206" algn="ctr" defTabSz="486581">
        <a:defRPr>
          <a:solidFill>
            <a:schemeClr val="tx1"/>
          </a:solidFill>
          <a:latin typeface="+mn-lt"/>
          <a:ea typeface="+mn-ea"/>
          <a:cs typeface="+mn-cs"/>
          <a:sym typeface="Helvetica Light"/>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0"/>
          <p:cNvSpPr/>
          <p:nvPr userDrawn="1"/>
        </p:nvSpPr>
        <p:spPr>
          <a:xfrm flipV="1">
            <a:off x="201901" y="6340099"/>
            <a:ext cx="11788198" cy="1"/>
          </a:xfrm>
          <a:prstGeom prst="line">
            <a:avLst/>
          </a:prstGeom>
          <a:ln w="12700">
            <a:solidFill>
              <a:srgbClr val="0C7A93"/>
            </a:solidFill>
            <a:miter lim="400000"/>
          </a:ln>
        </p:spPr>
        <p:txBody>
          <a:bodyPr lIns="0" tIns="0" rIns="0" bIns="0" anchor="ctr"/>
          <a:lstStyle/>
          <a:p>
            <a:pPr algn="ctr" defTabSz="487748">
              <a:defRPr sz="2400"/>
            </a:pPr>
            <a:endParaRPr sz="2400" kern="0">
              <a:solidFill>
                <a:sysClr val="windowText" lastClr="000000"/>
              </a:solidFill>
              <a:sym typeface="Helvetica Light"/>
            </a:endParaRPr>
          </a:p>
        </p:txBody>
      </p:sp>
      <p:sp>
        <p:nvSpPr>
          <p:cNvPr id="4" name="Shape 22"/>
          <p:cNvSpPr/>
          <p:nvPr userDrawn="1"/>
        </p:nvSpPr>
        <p:spPr>
          <a:xfrm flipV="1">
            <a:off x="201901" y="214333"/>
            <a:ext cx="11788198" cy="1"/>
          </a:xfrm>
          <a:prstGeom prst="line">
            <a:avLst/>
          </a:prstGeom>
          <a:ln w="12700">
            <a:solidFill>
              <a:srgbClr val="0C7A93"/>
            </a:solidFill>
            <a:miter lim="400000"/>
          </a:ln>
        </p:spPr>
        <p:txBody>
          <a:bodyPr lIns="0" tIns="0" rIns="0" bIns="0" anchor="ctr"/>
          <a:lstStyle/>
          <a:p>
            <a:pPr algn="ctr" defTabSz="487748">
              <a:defRPr sz="2400"/>
            </a:pPr>
            <a:endParaRPr sz="2400" kern="0">
              <a:solidFill>
                <a:sysClr val="windowText" lastClr="000000"/>
              </a:solidFill>
              <a:sym typeface="Helvetica Light"/>
            </a:endParaRPr>
          </a:p>
        </p:txBody>
      </p:sp>
      <p:sp>
        <p:nvSpPr>
          <p:cNvPr id="7" name="TextBox 6"/>
          <p:cNvSpPr txBox="1"/>
          <p:nvPr userDrawn="1"/>
        </p:nvSpPr>
        <p:spPr>
          <a:xfrm>
            <a:off x="10381543" y="6551205"/>
            <a:ext cx="1608560" cy="2395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2415" tIns="42415" rIns="42415" bIns="42415" numCol="1" spcCol="31809" rtlCol="0" anchor="b">
            <a:spAutoFit/>
          </a:bodyPr>
          <a:lstStyle/>
          <a:p>
            <a:pPr algn="r" defTabSz="487748" latinLnBrk="1" hangingPunct="0"/>
            <a:fld id="{2A0B2CE2-03F1-45AF-AD60-1C1929FF8C5A}" type="slidenum">
              <a:rPr lang="en-US" sz="1000" b="1" kern="0" smtClean="0">
                <a:solidFill>
                  <a:srgbClr val="0C7A93"/>
                </a:solidFill>
                <a:latin typeface="Arial" panose="020B0604020202020204" pitchFamily="34" charset="0"/>
                <a:cs typeface="Arial" panose="020B0604020202020204" pitchFamily="34" charset="0"/>
                <a:sym typeface="Helvetica Light"/>
              </a:rPr>
              <a:pPr algn="r" defTabSz="487748" latinLnBrk="1" hangingPunct="0"/>
              <a:t>‹#›</a:t>
            </a:fld>
            <a:endParaRPr lang="en-US" sz="1000" b="1" kern="0" dirty="0">
              <a:solidFill>
                <a:srgbClr val="0C7A93"/>
              </a:solidFill>
              <a:latin typeface="Arial" panose="020B0604020202020204" pitchFamily="34" charset="0"/>
              <a:cs typeface="Arial" panose="020B0604020202020204" pitchFamily="34" charset="0"/>
              <a:sym typeface="Helvetica Light"/>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4801" y="6414204"/>
            <a:ext cx="1684465" cy="322009"/>
          </a:xfrm>
          <a:prstGeom prst="rect">
            <a:avLst/>
          </a:prstGeom>
        </p:spPr>
      </p:pic>
      <p:sp>
        <p:nvSpPr>
          <p:cNvPr id="3" name="Footer Placeholder 2"/>
          <p:cNvSpPr>
            <a:spLocks noGrp="1"/>
          </p:cNvSpPr>
          <p:nvPr>
            <p:ph type="ftr" sz="quarter" idx="3"/>
          </p:nvPr>
        </p:nvSpPr>
        <p:spPr>
          <a:xfrm>
            <a:off x="4039196" y="6356842"/>
            <a:ext cx="4113609" cy="365001"/>
          </a:xfrm>
          <a:prstGeom prst="rect">
            <a:avLst/>
          </a:prstGeom>
        </p:spPr>
        <p:txBody>
          <a:bodyPr vert="horz" lIns="76344" tIns="38163" rIns="76344" bIns="38163" rtlCol="0" anchor="ctr"/>
          <a:lstStyle>
            <a:lvl1pPr algn="ctr">
              <a:defRPr sz="1000">
                <a:solidFill>
                  <a:schemeClr val="tx1">
                    <a:tint val="75000"/>
                  </a:schemeClr>
                </a:solidFill>
              </a:defRPr>
            </a:lvl1pPr>
          </a:lstStyle>
          <a:p>
            <a:pPr defTabSz="487748"/>
            <a:endParaRPr lang="en-US" kern="0">
              <a:solidFill>
                <a:srgbClr val="000000">
                  <a:tint val="75000"/>
                </a:srgbClr>
              </a:solidFill>
              <a:sym typeface="Helvetica Light"/>
            </a:endParaRPr>
          </a:p>
        </p:txBody>
      </p:sp>
    </p:spTree>
  </p:cSld>
  <p:clrMap bg1="lt1" tx1="dk1" bg2="lt2" tx2="dk2" accent1="accent1" accent2="accent2" accent3="accent3" accent4="accent4" accent5="accent5" accent6="accent6" hlink="hlink" folHlink="folHlink"/>
  <p:sldLayoutIdLst>
    <p:sldLayoutId id="2147483746" r:id="rId1"/>
  </p:sldLayoutIdLst>
  <p:transition spd="med"/>
  <p:timing>
    <p:tnLst>
      <p:par>
        <p:cTn id="1" dur="indefinite" restart="never" nodeType="tmRoot"/>
      </p:par>
    </p:tnLst>
  </p:timing>
  <p:hf hdr="0" ftr="0" dt="0"/>
  <p:txStyles>
    <p:titleStyle>
      <a:lvl1pPr algn="ctr" defTabSz="487748">
        <a:defRPr sz="3500" b="1" i="1">
          <a:solidFill>
            <a:schemeClr val="tx1">
              <a:lumMod val="75000"/>
              <a:lumOff val="25000"/>
            </a:schemeClr>
          </a:solidFill>
          <a:latin typeface="+mn-lt"/>
          <a:ea typeface="+mn-ea"/>
          <a:cs typeface="+mn-cs"/>
          <a:sym typeface="Helvetica Light"/>
        </a:defRPr>
      </a:lvl1pPr>
      <a:lvl2pPr indent="190855" algn="ctr" defTabSz="487748">
        <a:defRPr sz="6700">
          <a:latin typeface="+mn-lt"/>
          <a:ea typeface="+mn-ea"/>
          <a:cs typeface="+mn-cs"/>
          <a:sym typeface="Helvetica Light"/>
        </a:defRPr>
      </a:lvl2pPr>
      <a:lvl3pPr indent="381711" algn="ctr" defTabSz="487748">
        <a:defRPr sz="6700">
          <a:latin typeface="+mn-lt"/>
          <a:ea typeface="+mn-ea"/>
          <a:cs typeface="+mn-cs"/>
          <a:sym typeface="Helvetica Light"/>
        </a:defRPr>
      </a:lvl3pPr>
      <a:lvl4pPr indent="572571" algn="ctr" defTabSz="487748">
        <a:defRPr sz="6700">
          <a:latin typeface="+mn-lt"/>
          <a:ea typeface="+mn-ea"/>
          <a:cs typeface="+mn-cs"/>
          <a:sym typeface="Helvetica Light"/>
        </a:defRPr>
      </a:lvl4pPr>
      <a:lvl5pPr indent="763428" algn="ctr" defTabSz="487748">
        <a:defRPr sz="6700">
          <a:latin typeface="+mn-lt"/>
          <a:ea typeface="+mn-ea"/>
          <a:cs typeface="+mn-cs"/>
          <a:sym typeface="Helvetica Light"/>
        </a:defRPr>
      </a:lvl5pPr>
      <a:lvl6pPr indent="954286" algn="ctr" defTabSz="487748">
        <a:defRPr sz="6700">
          <a:latin typeface="+mn-lt"/>
          <a:ea typeface="+mn-ea"/>
          <a:cs typeface="+mn-cs"/>
          <a:sym typeface="Helvetica Light"/>
        </a:defRPr>
      </a:lvl6pPr>
      <a:lvl7pPr indent="1145142" algn="ctr" defTabSz="487748">
        <a:defRPr sz="6700">
          <a:latin typeface="+mn-lt"/>
          <a:ea typeface="+mn-ea"/>
          <a:cs typeface="+mn-cs"/>
          <a:sym typeface="Helvetica Light"/>
        </a:defRPr>
      </a:lvl7pPr>
      <a:lvl8pPr indent="1336005" algn="ctr" defTabSz="487748">
        <a:defRPr sz="6700">
          <a:latin typeface="+mn-lt"/>
          <a:ea typeface="+mn-ea"/>
          <a:cs typeface="+mn-cs"/>
          <a:sym typeface="Helvetica Light"/>
        </a:defRPr>
      </a:lvl8pPr>
      <a:lvl9pPr indent="1526859" algn="ctr" defTabSz="487748">
        <a:defRPr sz="6700">
          <a:latin typeface="+mn-lt"/>
          <a:ea typeface="+mn-ea"/>
          <a:cs typeface="+mn-cs"/>
          <a:sym typeface="Helvetica Light"/>
        </a:defRPr>
      </a:lvl9pPr>
    </p:titleStyle>
    <p:bodyStyle>
      <a:lvl1pPr marL="371110" indent="-371110" defTabSz="487748">
        <a:spcBef>
          <a:spcPts val="3515"/>
        </a:spcBef>
        <a:buSzPct val="75000"/>
        <a:buChar char="•"/>
        <a:defRPr sz="1800">
          <a:solidFill>
            <a:schemeClr val="tx1">
              <a:lumMod val="75000"/>
              <a:lumOff val="25000"/>
            </a:schemeClr>
          </a:solidFill>
          <a:latin typeface="+mn-lt"/>
          <a:ea typeface="+mn-ea"/>
          <a:cs typeface="+mn-cs"/>
          <a:sym typeface="Helvetica Light"/>
        </a:defRPr>
      </a:lvl1pPr>
      <a:lvl2pPr marL="742223" indent="-371110" defTabSz="487748">
        <a:spcBef>
          <a:spcPts val="3515"/>
        </a:spcBef>
        <a:buSzPct val="75000"/>
        <a:buChar char="•"/>
        <a:defRPr sz="1800">
          <a:solidFill>
            <a:schemeClr val="tx1">
              <a:lumMod val="75000"/>
              <a:lumOff val="25000"/>
            </a:schemeClr>
          </a:solidFill>
          <a:latin typeface="+mn-lt"/>
          <a:ea typeface="+mn-ea"/>
          <a:cs typeface="+mn-cs"/>
          <a:sym typeface="Helvetica Light"/>
        </a:defRPr>
      </a:lvl2pPr>
      <a:lvl3pPr marL="1113336" indent="-371110" defTabSz="487748">
        <a:spcBef>
          <a:spcPts val="3515"/>
        </a:spcBef>
        <a:buSzPct val="75000"/>
        <a:buChar char="•"/>
        <a:defRPr sz="1800">
          <a:solidFill>
            <a:schemeClr val="tx1">
              <a:lumMod val="75000"/>
              <a:lumOff val="25000"/>
            </a:schemeClr>
          </a:solidFill>
          <a:latin typeface="+mn-lt"/>
          <a:ea typeface="+mn-ea"/>
          <a:cs typeface="+mn-cs"/>
          <a:sym typeface="Helvetica Light"/>
        </a:defRPr>
      </a:lvl3pPr>
      <a:lvl4pPr marL="1484447" indent="-371110" defTabSz="487748">
        <a:spcBef>
          <a:spcPts val="3515"/>
        </a:spcBef>
        <a:buSzPct val="75000"/>
        <a:buChar char="•"/>
        <a:defRPr sz="1800">
          <a:solidFill>
            <a:schemeClr val="tx1">
              <a:lumMod val="75000"/>
              <a:lumOff val="25000"/>
            </a:schemeClr>
          </a:solidFill>
          <a:latin typeface="+mn-lt"/>
          <a:ea typeface="+mn-ea"/>
          <a:cs typeface="+mn-cs"/>
          <a:sym typeface="Helvetica Light"/>
        </a:defRPr>
      </a:lvl4pPr>
      <a:lvl5pPr marL="1855560" indent="-371110" defTabSz="487748">
        <a:spcBef>
          <a:spcPts val="3515"/>
        </a:spcBef>
        <a:buSzPct val="75000"/>
        <a:buChar char="•"/>
        <a:defRPr sz="1800">
          <a:solidFill>
            <a:schemeClr val="tx1">
              <a:lumMod val="75000"/>
              <a:lumOff val="25000"/>
            </a:schemeClr>
          </a:solidFill>
          <a:latin typeface="+mn-lt"/>
          <a:ea typeface="+mn-ea"/>
          <a:cs typeface="+mn-cs"/>
          <a:sym typeface="Helvetica Light"/>
        </a:defRPr>
      </a:lvl5pPr>
      <a:lvl6pPr marL="2226669" indent="-371110" defTabSz="487748">
        <a:spcBef>
          <a:spcPts val="3515"/>
        </a:spcBef>
        <a:buSzPct val="75000"/>
        <a:buChar char="•"/>
        <a:defRPr sz="3000">
          <a:latin typeface="+mn-lt"/>
          <a:ea typeface="+mn-ea"/>
          <a:cs typeface="+mn-cs"/>
          <a:sym typeface="Helvetica Light"/>
        </a:defRPr>
      </a:lvl6pPr>
      <a:lvl7pPr marL="2597781" indent="-371110" defTabSz="487748">
        <a:spcBef>
          <a:spcPts val="3515"/>
        </a:spcBef>
        <a:buSzPct val="75000"/>
        <a:buChar char="•"/>
        <a:defRPr sz="3000">
          <a:latin typeface="+mn-lt"/>
          <a:ea typeface="+mn-ea"/>
          <a:cs typeface="+mn-cs"/>
          <a:sym typeface="Helvetica Light"/>
        </a:defRPr>
      </a:lvl7pPr>
      <a:lvl8pPr marL="2968891" indent="-371110" defTabSz="487748">
        <a:spcBef>
          <a:spcPts val="3515"/>
        </a:spcBef>
        <a:buSzPct val="75000"/>
        <a:buChar char="•"/>
        <a:defRPr sz="3000">
          <a:latin typeface="+mn-lt"/>
          <a:ea typeface="+mn-ea"/>
          <a:cs typeface="+mn-cs"/>
          <a:sym typeface="Helvetica Light"/>
        </a:defRPr>
      </a:lvl8pPr>
      <a:lvl9pPr marL="3340002" indent="-371110" defTabSz="487748">
        <a:spcBef>
          <a:spcPts val="3515"/>
        </a:spcBef>
        <a:buSzPct val="75000"/>
        <a:buChar char="•"/>
        <a:defRPr sz="3000">
          <a:latin typeface="+mn-lt"/>
          <a:ea typeface="+mn-ea"/>
          <a:cs typeface="+mn-cs"/>
          <a:sym typeface="Helvetica Light"/>
        </a:defRPr>
      </a:lvl9pPr>
    </p:bodyStyle>
    <p:otherStyle>
      <a:lvl1pPr algn="ctr" defTabSz="487748">
        <a:defRPr>
          <a:solidFill>
            <a:schemeClr val="tx1"/>
          </a:solidFill>
          <a:latin typeface="+mn-lt"/>
          <a:ea typeface="+mn-ea"/>
          <a:cs typeface="+mn-cs"/>
          <a:sym typeface="Helvetica Light"/>
        </a:defRPr>
      </a:lvl1pPr>
      <a:lvl2pPr indent="190855" algn="ctr" defTabSz="487748">
        <a:defRPr>
          <a:solidFill>
            <a:schemeClr val="tx1"/>
          </a:solidFill>
          <a:latin typeface="+mn-lt"/>
          <a:ea typeface="+mn-ea"/>
          <a:cs typeface="+mn-cs"/>
          <a:sym typeface="Helvetica Light"/>
        </a:defRPr>
      </a:lvl2pPr>
      <a:lvl3pPr indent="381711" algn="ctr" defTabSz="487748">
        <a:defRPr>
          <a:solidFill>
            <a:schemeClr val="tx1"/>
          </a:solidFill>
          <a:latin typeface="+mn-lt"/>
          <a:ea typeface="+mn-ea"/>
          <a:cs typeface="+mn-cs"/>
          <a:sym typeface="Helvetica Light"/>
        </a:defRPr>
      </a:lvl3pPr>
      <a:lvl4pPr indent="572571" algn="ctr" defTabSz="487748">
        <a:defRPr>
          <a:solidFill>
            <a:schemeClr val="tx1"/>
          </a:solidFill>
          <a:latin typeface="+mn-lt"/>
          <a:ea typeface="+mn-ea"/>
          <a:cs typeface="+mn-cs"/>
          <a:sym typeface="Helvetica Light"/>
        </a:defRPr>
      </a:lvl4pPr>
      <a:lvl5pPr indent="763428" algn="ctr" defTabSz="487748">
        <a:defRPr>
          <a:solidFill>
            <a:schemeClr val="tx1"/>
          </a:solidFill>
          <a:latin typeface="+mn-lt"/>
          <a:ea typeface="+mn-ea"/>
          <a:cs typeface="+mn-cs"/>
          <a:sym typeface="Helvetica Light"/>
        </a:defRPr>
      </a:lvl5pPr>
      <a:lvl6pPr indent="954286" algn="ctr" defTabSz="487748">
        <a:defRPr>
          <a:solidFill>
            <a:schemeClr val="tx1"/>
          </a:solidFill>
          <a:latin typeface="+mn-lt"/>
          <a:ea typeface="+mn-ea"/>
          <a:cs typeface="+mn-cs"/>
          <a:sym typeface="Helvetica Light"/>
        </a:defRPr>
      </a:lvl6pPr>
      <a:lvl7pPr indent="1145142" algn="ctr" defTabSz="487748">
        <a:defRPr>
          <a:solidFill>
            <a:schemeClr val="tx1"/>
          </a:solidFill>
          <a:latin typeface="+mn-lt"/>
          <a:ea typeface="+mn-ea"/>
          <a:cs typeface="+mn-cs"/>
          <a:sym typeface="Helvetica Light"/>
        </a:defRPr>
      </a:lvl7pPr>
      <a:lvl8pPr indent="1336005" algn="ctr" defTabSz="487748">
        <a:defRPr>
          <a:solidFill>
            <a:schemeClr val="tx1"/>
          </a:solidFill>
          <a:latin typeface="+mn-lt"/>
          <a:ea typeface="+mn-ea"/>
          <a:cs typeface="+mn-cs"/>
          <a:sym typeface="Helvetica Light"/>
        </a:defRPr>
      </a:lvl8pPr>
      <a:lvl9pPr indent="1526859" algn="ctr" defTabSz="487748">
        <a:defRPr>
          <a:solidFill>
            <a:schemeClr val="tx1"/>
          </a:solidFill>
          <a:latin typeface="+mn-lt"/>
          <a:ea typeface="+mn-ea"/>
          <a:cs typeface="+mn-cs"/>
          <a:sym typeface="Helvetica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7726" b="16415"/>
          <a:stretch/>
        </p:blipFill>
        <p:spPr bwMode="auto">
          <a:xfrm>
            <a:off x="268" y="838200"/>
            <a:ext cx="8561103"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609600" y="274638"/>
            <a:ext cx="10972800" cy="1143000"/>
          </a:xfrm>
          <a:prstGeom prst="rect">
            <a:avLst/>
          </a:prstGeom>
        </p:spPr>
        <p:txBody>
          <a:bodyPr vert="horz" lIns="88992" tIns="44533" rIns="88992" bIns="44533"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437"/>
            <a:ext cx="10972800" cy="4525963"/>
          </a:xfrm>
          <a:prstGeom prst="rect">
            <a:avLst/>
          </a:prstGeom>
        </p:spPr>
        <p:txBody>
          <a:bodyPr vert="horz" lIns="88992" tIns="44533" rIns="88992" bIns="4453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600" y="6356636"/>
            <a:ext cx="2844800" cy="365125"/>
          </a:xfrm>
          <a:prstGeom prst="rect">
            <a:avLst/>
          </a:prstGeom>
        </p:spPr>
        <p:txBody>
          <a:bodyPr vert="horz" lIns="88992" tIns="44533" rIns="88992" bIns="44533" rtlCol="0" anchor="ctr"/>
          <a:lstStyle>
            <a:lvl1pPr algn="l">
              <a:defRPr sz="1100" b="1">
                <a:solidFill>
                  <a:schemeClr val="tx2"/>
                </a:solidFill>
              </a:defRPr>
            </a:lvl1pPr>
          </a:lstStyle>
          <a:p>
            <a:pPr defTabSz="889436"/>
            <a:fld id="{3AACD64A-A483-496E-909D-37AC79B848C1}" type="datetime4">
              <a:rPr lang="en-US" smtClean="0">
                <a:solidFill>
                  <a:srgbClr val="1F497D"/>
                </a:solidFill>
              </a:rPr>
              <a:pPr defTabSz="889436"/>
              <a:t>February 26, 2016</a:t>
            </a:fld>
            <a:endParaRPr lang="en-US" dirty="0">
              <a:solidFill>
                <a:srgbClr val="1F497D"/>
              </a:solidFill>
            </a:endParaRPr>
          </a:p>
        </p:txBody>
      </p:sp>
      <p:sp>
        <p:nvSpPr>
          <p:cNvPr id="5" name="Footer Placeholder 4"/>
          <p:cNvSpPr>
            <a:spLocks noGrp="1"/>
          </p:cNvSpPr>
          <p:nvPr>
            <p:ph type="ftr" sz="quarter" idx="3"/>
          </p:nvPr>
        </p:nvSpPr>
        <p:spPr>
          <a:xfrm>
            <a:off x="4165608" y="6356636"/>
            <a:ext cx="3860800" cy="365125"/>
          </a:xfrm>
          <a:prstGeom prst="rect">
            <a:avLst/>
          </a:prstGeom>
        </p:spPr>
        <p:txBody>
          <a:bodyPr vert="horz" lIns="88992" tIns="44533" rIns="88992" bIns="44533" rtlCol="0" anchor="ctr"/>
          <a:lstStyle>
            <a:lvl1pPr algn="ctr">
              <a:defRPr sz="1100" b="1">
                <a:solidFill>
                  <a:schemeClr val="tx2"/>
                </a:solidFill>
              </a:defRPr>
            </a:lvl1pPr>
          </a:lstStyle>
          <a:p>
            <a:pPr defTabSz="889436"/>
            <a:r>
              <a:rPr lang="en-US" smtClean="0">
                <a:solidFill>
                  <a:srgbClr val="1F497D"/>
                </a:solidFill>
              </a:rPr>
              <a:t>Proof of Beneficial Use of Water</a:t>
            </a:r>
            <a:endParaRPr lang="en-US" dirty="0">
              <a:solidFill>
                <a:srgbClr val="1F497D"/>
              </a:solidFill>
            </a:endParaRPr>
          </a:p>
        </p:txBody>
      </p:sp>
      <p:sp>
        <p:nvSpPr>
          <p:cNvPr id="6" name="Slide Number Placeholder 5"/>
          <p:cNvSpPr>
            <a:spLocks noGrp="1"/>
          </p:cNvSpPr>
          <p:nvPr>
            <p:ph type="sldNum" sz="quarter" idx="4"/>
          </p:nvPr>
        </p:nvSpPr>
        <p:spPr>
          <a:xfrm>
            <a:off x="8737603" y="6356636"/>
            <a:ext cx="2844800" cy="365125"/>
          </a:xfrm>
          <a:prstGeom prst="rect">
            <a:avLst/>
          </a:prstGeom>
        </p:spPr>
        <p:txBody>
          <a:bodyPr vert="horz" lIns="88992" tIns="44533" rIns="88992" bIns="44533" rtlCol="0" anchor="ctr"/>
          <a:lstStyle>
            <a:lvl1pPr algn="r">
              <a:defRPr sz="1100" b="1">
                <a:solidFill>
                  <a:schemeClr val="tx2"/>
                </a:solidFill>
              </a:defRPr>
            </a:lvl1pPr>
          </a:lstStyle>
          <a:p>
            <a:pPr defTabSz="889436"/>
            <a:fld id="{49321E85-C7F9-493D-8309-B66911D6D18E}" type="slidenum">
              <a:rPr lang="en-US" smtClean="0">
                <a:solidFill>
                  <a:srgbClr val="1F497D"/>
                </a:solidFill>
              </a:rPr>
              <a:pPr defTabSz="889436"/>
              <a:t>‹#›</a:t>
            </a:fld>
            <a:endParaRPr lang="en-US" dirty="0">
              <a:solidFill>
                <a:srgbClr val="1F497D"/>
              </a:solidFill>
            </a:endParaRPr>
          </a:p>
        </p:txBody>
      </p:sp>
    </p:spTree>
    <p:extLst>
      <p:ext uri="{BB962C8B-B14F-4D97-AF65-F5344CB8AC3E}">
        <p14:creationId xmlns:p14="http://schemas.microsoft.com/office/powerpoint/2010/main" val="1727189593"/>
      </p:ext>
    </p:extLst>
  </p:cSld>
  <p:clrMap bg1="lt1" tx1="dk1" bg2="lt2" tx2="dk2" accent1="accent1" accent2="accent2" accent3="accent3" accent4="accent4" accent5="accent5" accent6="accent6" hlink="hlink" folHlink="folHlink"/>
  <p:sldLayoutIdLst>
    <p:sldLayoutId id="2147483692" r:id="rId1"/>
  </p:sldLayoutIdLst>
  <p:timing>
    <p:tnLst>
      <p:par>
        <p:cTn id="1" dur="indefinite" restart="never" nodeType="tmRoot"/>
      </p:par>
    </p:tnLst>
  </p:timing>
  <p:hf hdr="0" ftr="0"/>
  <p:txStyles>
    <p:titleStyle>
      <a:lvl1pPr algn="ctr" defTabSz="889436" rtl="0" eaLnBrk="1" latinLnBrk="0" hangingPunct="1">
        <a:spcBef>
          <a:spcPct val="0"/>
        </a:spcBef>
        <a:buNone/>
        <a:defRPr sz="3600" b="1" kern="1200">
          <a:solidFill>
            <a:schemeClr val="tx2"/>
          </a:solidFill>
          <a:latin typeface="+mj-lt"/>
          <a:ea typeface="+mj-ea"/>
          <a:cs typeface="+mj-cs"/>
        </a:defRPr>
      </a:lvl1pPr>
    </p:titleStyle>
    <p:bodyStyle>
      <a:lvl1pPr marL="333494" indent="-333494" algn="l" defTabSz="889436" rtl="0" eaLnBrk="1" latinLnBrk="0" hangingPunct="1">
        <a:spcBef>
          <a:spcPct val="20000"/>
        </a:spcBef>
        <a:buFont typeface="Arial" pitchFamily="34" charset="0"/>
        <a:buChar char="•"/>
        <a:defRPr sz="2400" b="1" kern="1200">
          <a:solidFill>
            <a:schemeClr val="tx2"/>
          </a:solidFill>
          <a:latin typeface="+mn-lt"/>
          <a:ea typeface="+mn-ea"/>
          <a:cs typeface="+mn-cs"/>
        </a:defRPr>
      </a:lvl1pPr>
      <a:lvl2pPr marL="722680" indent="-277951" algn="l" defTabSz="889436" rtl="0" eaLnBrk="1" latinLnBrk="0" hangingPunct="1">
        <a:spcBef>
          <a:spcPct val="20000"/>
        </a:spcBef>
        <a:buFont typeface="Arial" pitchFamily="34" charset="0"/>
        <a:buChar char="–"/>
        <a:defRPr sz="2000" b="1" kern="1200">
          <a:solidFill>
            <a:schemeClr val="tx2"/>
          </a:solidFill>
          <a:latin typeface="+mn-lt"/>
          <a:ea typeface="+mn-ea"/>
          <a:cs typeface="+mn-cs"/>
        </a:defRPr>
      </a:lvl2pPr>
      <a:lvl3pPr marL="1111806" indent="-222372" algn="l" defTabSz="889436" rtl="0" eaLnBrk="1" latinLnBrk="0" hangingPunct="1">
        <a:spcBef>
          <a:spcPct val="20000"/>
        </a:spcBef>
        <a:buFont typeface="Arial" pitchFamily="34" charset="0"/>
        <a:buChar char="•"/>
        <a:defRPr sz="1800" b="1" kern="1200">
          <a:solidFill>
            <a:schemeClr val="tx2"/>
          </a:solidFill>
          <a:latin typeface="+mn-lt"/>
          <a:ea typeface="+mn-ea"/>
          <a:cs typeface="+mn-cs"/>
        </a:defRPr>
      </a:lvl3pPr>
      <a:lvl4pPr marL="1556521" indent="-222372" algn="l" defTabSz="889436" rtl="0" eaLnBrk="1" latinLnBrk="0" hangingPunct="1">
        <a:spcBef>
          <a:spcPct val="20000"/>
        </a:spcBef>
        <a:buFont typeface="Arial" pitchFamily="34" charset="0"/>
        <a:buChar char="–"/>
        <a:defRPr sz="1600" b="1" kern="1200">
          <a:solidFill>
            <a:schemeClr val="tx2"/>
          </a:solidFill>
          <a:latin typeface="+mn-lt"/>
          <a:ea typeface="+mn-ea"/>
          <a:cs typeface="+mn-cs"/>
        </a:defRPr>
      </a:lvl4pPr>
      <a:lvl5pPr marL="2001235" indent="-222372" algn="l" defTabSz="889436" rtl="0" eaLnBrk="1" latinLnBrk="0" hangingPunct="1">
        <a:spcBef>
          <a:spcPct val="20000"/>
        </a:spcBef>
        <a:buFont typeface="Arial" pitchFamily="34" charset="0"/>
        <a:buChar char="»"/>
        <a:defRPr sz="1600" b="1" kern="1200">
          <a:solidFill>
            <a:schemeClr val="tx2"/>
          </a:solidFill>
          <a:latin typeface="+mn-lt"/>
          <a:ea typeface="+mn-ea"/>
          <a:cs typeface="+mn-cs"/>
        </a:defRPr>
      </a:lvl5pPr>
      <a:lvl6pPr marL="2445969"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890681"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35397"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80130"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889436" rtl="0" eaLnBrk="1" latinLnBrk="0" hangingPunct="1">
        <a:defRPr sz="1800" kern="1200">
          <a:solidFill>
            <a:schemeClr val="tx1"/>
          </a:solidFill>
          <a:latin typeface="+mn-lt"/>
          <a:ea typeface="+mn-ea"/>
          <a:cs typeface="+mn-cs"/>
        </a:defRPr>
      </a:lvl1pPr>
      <a:lvl2pPr marL="444719" algn="l" defTabSz="889436" rtl="0" eaLnBrk="1" latinLnBrk="0" hangingPunct="1">
        <a:defRPr sz="1800" kern="1200">
          <a:solidFill>
            <a:schemeClr val="tx1"/>
          </a:solidFill>
          <a:latin typeface="+mn-lt"/>
          <a:ea typeface="+mn-ea"/>
          <a:cs typeface="+mn-cs"/>
        </a:defRPr>
      </a:lvl2pPr>
      <a:lvl3pPr marL="889436" algn="l" defTabSz="889436" rtl="0" eaLnBrk="1" latinLnBrk="0" hangingPunct="1">
        <a:defRPr sz="1800" kern="1200">
          <a:solidFill>
            <a:schemeClr val="tx1"/>
          </a:solidFill>
          <a:latin typeface="+mn-lt"/>
          <a:ea typeface="+mn-ea"/>
          <a:cs typeface="+mn-cs"/>
        </a:defRPr>
      </a:lvl3pPr>
      <a:lvl4pPr marL="1334162" algn="l" defTabSz="889436" rtl="0" eaLnBrk="1" latinLnBrk="0" hangingPunct="1">
        <a:defRPr sz="1800" kern="1200">
          <a:solidFill>
            <a:schemeClr val="tx1"/>
          </a:solidFill>
          <a:latin typeface="+mn-lt"/>
          <a:ea typeface="+mn-ea"/>
          <a:cs typeface="+mn-cs"/>
        </a:defRPr>
      </a:lvl4pPr>
      <a:lvl5pPr marL="1778884" algn="l" defTabSz="889436" rtl="0" eaLnBrk="1" latinLnBrk="0" hangingPunct="1">
        <a:defRPr sz="1800" kern="1200">
          <a:solidFill>
            <a:schemeClr val="tx1"/>
          </a:solidFill>
          <a:latin typeface="+mn-lt"/>
          <a:ea typeface="+mn-ea"/>
          <a:cs typeface="+mn-cs"/>
        </a:defRPr>
      </a:lvl5pPr>
      <a:lvl6pPr marL="2223604" algn="l" defTabSz="889436" rtl="0" eaLnBrk="1" latinLnBrk="0" hangingPunct="1">
        <a:defRPr sz="1800" kern="1200">
          <a:solidFill>
            <a:schemeClr val="tx1"/>
          </a:solidFill>
          <a:latin typeface="+mn-lt"/>
          <a:ea typeface="+mn-ea"/>
          <a:cs typeface="+mn-cs"/>
        </a:defRPr>
      </a:lvl6pPr>
      <a:lvl7pPr marL="2668318" algn="l" defTabSz="889436" rtl="0" eaLnBrk="1" latinLnBrk="0" hangingPunct="1">
        <a:defRPr sz="1800" kern="1200">
          <a:solidFill>
            <a:schemeClr val="tx1"/>
          </a:solidFill>
          <a:latin typeface="+mn-lt"/>
          <a:ea typeface="+mn-ea"/>
          <a:cs typeface="+mn-cs"/>
        </a:defRPr>
      </a:lvl7pPr>
      <a:lvl8pPr marL="3113044" algn="l" defTabSz="889436" rtl="0" eaLnBrk="1" latinLnBrk="0" hangingPunct="1">
        <a:defRPr sz="1800" kern="1200">
          <a:solidFill>
            <a:schemeClr val="tx1"/>
          </a:solidFill>
          <a:latin typeface="+mn-lt"/>
          <a:ea typeface="+mn-ea"/>
          <a:cs typeface="+mn-cs"/>
        </a:defRPr>
      </a:lvl8pPr>
      <a:lvl9pPr marL="3557766" algn="l" defTabSz="88943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7726" b="16415"/>
          <a:stretch/>
        </p:blipFill>
        <p:spPr bwMode="auto">
          <a:xfrm>
            <a:off x="265" y="838200"/>
            <a:ext cx="8561103"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609600" y="274638"/>
            <a:ext cx="10972800" cy="1143000"/>
          </a:xfrm>
          <a:prstGeom prst="rect">
            <a:avLst/>
          </a:prstGeom>
        </p:spPr>
        <p:txBody>
          <a:bodyPr vert="horz" lIns="88992" tIns="44533" rIns="88992" bIns="44533"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437"/>
            <a:ext cx="10972800" cy="4525963"/>
          </a:xfrm>
          <a:prstGeom prst="rect">
            <a:avLst/>
          </a:prstGeom>
        </p:spPr>
        <p:txBody>
          <a:bodyPr vert="horz" lIns="88992" tIns="44533" rIns="88992" bIns="4453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600" y="6356632"/>
            <a:ext cx="2844800" cy="365125"/>
          </a:xfrm>
          <a:prstGeom prst="rect">
            <a:avLst/>
          </a:prstGeom>
        </p:spPr>
        <p:txBody>
          <a:bodyPr vert="horz" lIns="88992" tIns="44533" rIns="88992" bIns="44533" rtlCol="0" anchor="ctr"/>
          <a:lstStyle>
            <a:lvl1pPr algn="l">
              <a:defRPr sz="1100" b="1">
                <a:solidFill>
                  <a:schemeClr val="tx2"/>
                </a:solidFill>
              </a:defRPr>
            </a:lvl1pPr>
          </a:lstStyle>
          <a:p>
            <a:pPr defTabSz="889436"/>
            <a:fld id="{3AACD64A-A483-496E-909D-37AC79B848C1}" type="datetime4">
              <a:rPr lang="en-US" smtClean="0">
                <a:solidFill>
                  <a:srgbClr val="1F497D"/>
                </a:solidFill>
              </a:rPr>
              <a:pPr defTabSz="889436"/>
              <a:t>February 26, 2016</a:t>
            </a:fld>
            <a:endParaRPr lang="en-US" dirty="0">
              <a:solidFill>
                <a:srgbClr val="1F497D"/>
              </a:solidFill>
            </a:endParaRPr>
          </a:p>
        </p:txBody>
      </p:sp>
      <p:sp>
        <p:nvSpPr>
          <p:cNvPr id="5" name="Footer Placeholder 4"/>
          <p:cNvSpPr>
            <a:spLocks noGrp="1"/>
          </p:cNvSpPr>
          <p:nvPr>
            <p:ph type="ftr" sz="quarter" idx="3"/>
          </p:nvPr>
        </p:nvSpPr>
        <p:spPr>
          <a:xfrm>
            <a:off x="4165608" y="6356632"/>
            <a:ext cx="3860800" cy="365125"/>
          </a:xfrm>
          <a:prstGeom prst="rect">
            <a:avLst/>
          </a:prstGeom>
        </p:spPr>
        <p:txBody>
          <a:bodyPr vert="horz" lIns="88992" tIns="44533" rIns="88992" bIns="44533" rtlCol="0" anchor="ctr"/>
          <a:lstStyle>
            <a:lvl1pPr algn="ctr">
              <a:defRPr sz="1100" b="1">
                <a:solidFill>
                  <a:schemeClr val="tx2"/>
                </a:solidFill>
              </a:defRPr>
            </a:lvl1pPr>
          </a:lstStyle>
          <a:p>
            <a:pPr defTabSz="889436"/>
            <a:r>
              <a:rPr lang="en-US" smtClean="0">
                <a:solidFill>
                  <a:srgbClr val="1F497D"/>
                </a:solidFill>
              </a:rPr>
              <a:t>Proof of Beneficial Use of Water</a:t>
            </a:r>
            <a:endParaRPr lang="en-US" dirty="0">
              <a:solidFill>
                <a:srgbClr val="1F497D"/>
              </a:solidFill>
            </a:endParaRPr>
          </a:p>
        </p:txBody>
      </p:sp>
      <p:sp>
        <p:nvSpPr>
          <p:cNvPr id="6" name="Slide Number Placeholder 5"/>
          <p:cNvSpPr>
            <a:spLocks noGrp="1"/>
          </p:cNvSpPr>
          <p:nvPr>
            <p:ph type="sldNum" sz="quarter" idx="4"/>
          </p:nvPr>
        </p:nvSpPr>
        <p:spPr>
          <a:xfrm>
            <a:off x="8737603" y="6356632"/>
            <a:ext cx="2844800" cy="365125"/>
          </a:xfrm>
          <a:prstGeom prst="rect">
            <a:avLst/>
          </a:prstGeom>
        </p:spPr>
        <p:txBody>
          <a:bodyPr vert="horz" lIns="88992" tIns="44533" rIns="88992" bIns="44533" rtlCol="0" anchor="ctr"/>
          <a:lstStyle>
            <a:lvl1pPr algn="r">
              <a:defRPr sz="1100" b="1">
                <a:solidFill>
                  <a:schemeClr val="tx2"/>
                </a:solidFill>
              </a:defRPr>
            </a:lvl1pPr>
          </a:lstStyle>
          <a:p>
            <a:pPr defTabSz="889436"/>
            <a:fld id="{49321E85-C7F9-493D-8309-B66911D6D18E}" type="slidenum">
              <a:rPr lang="en-US" smtClean="0">
                <a:solidFill>
                  <a:srgbClr val="1F497D"/>
                </a:solidFill>
              </a:rPr>
              <a:pPr defTabSz="889436"/>
              <a:t>‹#›</a:t>
            </a:fld>
            <a:endParaRPr lang="en-US" dirty="0">
              <a:solidFill>
                <a:srgbClr val="1F497D"/>
              </a:solidFill>
            </a:endParaRPr>
          </a:p>
        </p:txBody>
      </p:sp>
    </p:spTree>
    <p:extLst>
      <p:ext uri="{BB962C8B-B14F-4D97-AF65-F5344CB8AC3E}">
        <p14:creationId xmlns:p14="http://schemas.microsoft.com/office/powerpoint/2010/main" val="1727189593"/>
      </p:ext>
    </p:extLst>
  </p:cSld>
  <p:clrMap bg1="lt1" tx1="dk1" bg2="lt2" tx2="dk2" accent1="accent1" accent2="accent2" accent3="accent3" accent4="accent4" accent5="accent5" accent6="accent6" hlink="hlink" folHlink="folHlink"/>
  <p:sldLayoutIdLst>
    <p:sldLayoutId id="2147483694" r:id="rId1"/>
  </p:sldLayoutIdLst>
  <p:timing>
    <p:tnLst>
      <p:par>
        <p:cTn id="1" dur="indefinite" restart="never" nodeType="tmRoot"/>
      </p:par>
    </p:tnLst>
  </p:timing>
  <p:hf hdr="0" ftr="0"/>
  <p:txStyles>
    <p:titleStyle>
      <a:lvl1pPr algn="ctr" defTabSz="889436" rtl="0" eaLnBrk="1" latinLnBrk="0" hangingPunct="1">
        <a:spcBef>
          <a:spcPct val="0"/>
        </a:spcBef>
        <a:buNone/>
        <a:defRPr sz="3600" b="1" kern="1200">
          <a:solidFill>
            <a:schemeClr val="tx2"/>
          </a:solidFill>
          <a:latin typeface="+mj-lt"/>
          <a:ea typeface="+mj-ea"/>
          <a:cs typeface="+mj-cs"/>
        </a:defRPr>
      </a:lvl1pPr>
    </p:titleStyle>
    <p:bodyStyle>
      <a:lvl1pPr marL="333494" indent="-333494" algn="l" defTabSz="889436" rtl="0" eaLnBrk="1" latinLnBrk="0" hangingPunct="1">
        <a:spcBef>
          <a:spcPct val="20000"/>
        </a:spcBef>
        <a:buFont typeface="Arial" pitchFamily="34" charset="0"/>
        <a:buChar char="•"/>
        <a:defRPr sz="2400" b="1" kern="1200">
          <a:solidFill>
            <a:schemeClr val="tx2"/>
          </a:solidFill>
          <a:latin typeface="+mn-lt"/>
          <a:ea typeface="+mn-ea"/>
          <a:cs typeface="+mn-cs"/>
        </a:defRPr>
      </a:lvl1pPr>
      <a:lvl2pPr marL="722680" indent="-277951" algn="l" defTabSz="889436" rtl="0" eaLnBrk="1" latinLnBrk="0" hangingPunct="1">
        <a:spcBef>
          <a:spcPct val="20000"/>
        </a:spcBef>
        <a:buFont typeface="Arial" pitchFamily="34" charset="0"/>
        <a:buChar char="–"/>
        <a:defRPr sz="2000" b="1" kern="1200">
          <a:solidFill>
            <a:schemeClr val="tx2"/>
          </a:solidFill>
          <a:latin typeface="+mn-lt"/>
          <a:ea typeface="+mn-ea"/>
          <a:cs typeface="+mn-cs"/>
        </a:defRPr>
      </a:lvl2pPr>
      <a:lvl3pPr marL="1111806" indent="-222372" algn="l" defTabSz="889436" rtl="0" eaLnBrk="1" latinLnBrk="0" hangingPunct="1">
        <a:spcBef>
          <a:spcPct val="20000"/>
        </a:spcBef>
        <a:buFont typeface="Arial" pitchFamily="34" charset="0"/>
        <a:buChar char="•"/>
        <a:defRPr sz="1800" b="1" kern="1200">
          <a:solidFill>
            <a:schemeClr val="tx2"/>
          </a:solidFill>
          <a:latin typeface="+mn-lt"/>
          <a:ea typeface="+mn-ea"/>
          <a:cs typeface="+mn-cs"/>
        </a:defRPr>
      </a:lvl3pPr>
      <a:lvl4pPr marL="1556521" indent="-222372" algn="l" defTabSz="889436" rtl="0" eaLnBrk="1" latinLnBrk="0" hangingPunct="1">
        <a:spcBef>
          <a:spcPct val="20000"/>
        </a:spcBef>
        <a:buFont typeface="Arial" pitchFamily="34" charset="0"/>
        <a:buChar char="–"/>
        <a:defRPr sz="1600" b="1" kern="1200">
          <a:solidFill>
            <a:schemeClr val="tx2"/>
          </a:solidFill>
          <a:latin typeface="+mn-lt"/>
          <a:ea typeface="+mn-ea"/>
          <a:cs typeface="+mn-cs"/>
        </a:defRPr>
      </a:lvl4pPr>
      <a:lvl5pPr marL="2001235" indent="-222372" algn="l" defTabSz="889436" rtl="0" eaLnBrk="1" latinLnBrk="0" hangingPunct="1">
        <a:spcBef>
          <a:spcPct val="20000"/>
        </a:spcBef>
        <a:buFont typeface="Arial" pitchFamily="34" charset="0"/>
        <a:buChar char="»"/>
        <a:defRPr sz="1600" b="1" kern="1200">
          <a:solidFill>
            <a:schemeClr val="tx2"/>
          </a:solidFill>
          <a:latin typeface="+mn-lt"/>
          <a:ea typeface="+mn-ea"/>
          <a:cs typeface="+mn-cs"/>
        </a:defRPr>
      </a:lvl5pPr>
      <a:lvl6pPr marL="2445969"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890681"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35397"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80130"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889436" rtl="0" eaLnBrk="1" latinLnBrk="0" hangingPunct="1">
        <a:defRPr sz="1800" kern="1200">
          <a:solidFill>
            <a:schemeClr val="tx1"/>
          </a:solidFill>
          <a:latin typeface="+mn-lt"/>
          <a:ea typeface="+mn-ea"/>
          <a:cs typeface="+mn-cs"/>
        </a:defRPr>
      </a:lvl1pPr>
      <a:lvl2pPr marL="444719" algn="l" defTabSz="889436" rtl="0" eaLnBrk="1" latinLnBrk="0" hangingPunct="1">
        <a:defRPr sz="1800" kern="1200">
          <a:solidFill>
            <a:schemeClr val="tx1"/>
          </a:solidFill>
          <a:latin typeface="+mn-lt"/>
          <a:ea typeface="+mn-ea"/>
          <a:cs typeface="+mn-cs"/>
        </a:defRPr>
      </a:lvl2pPr>
      <a:lvl3pPr marL="889436" algn="l" defTabSz="889436" rtl="0" eaLnBrk="1" latinLnBrk="0" hangingPunct="1">
        <a:defRPr sz="1800" kern="1200">
          <a:solidFill>
            <a:schemeClr val="tx1"/>
          </a:solidFill>
          <a:latin typeface="+mn-lt"/>
          <a:ea typeface="+mn-ea"/>
          <a:cs typeface="+mn-cs"/>
        </a:defRPr>
      </a:lvl3pPr>
      <a:lvl4pPr marL="1334162" algn="l" defTabSz="889436" rtl="0" eaLnBrk="1" latinLnBrk="0" hangingPunct="1">
        <a:defRPr sz="1800" kern="1200">
          <a:solidFill>
            <a:schemeClr val="tx1"/>
          </a:solidFill>
          <a:latin typeface="+mn-lt"/>
          <a:ea typeface="+mn-ea"/>
          <a:cs typeface="+mn-cs"/>
        </a:defRPr>
      </a:lvl4pPr>
      <a:lvl5pPr marL="1778884" algn="l" defTabSz="889436" rtl="0" eaLnBrk="1" latinLnBrk="0" hangingPunct="1">
        <a:defRPr sz="1800" kern="1200">
          <a:solidFill>
            <a:schemeClr val="tx1"/>
          </a:solidFill>
          <a:latin typeface="+mn-lt"/>
          <a:ea typeface="+mn-ea"/>
          <a:cs typeface="+mn-cs"/>
        </a:defRPr>
      </a:lvl5pPr>
      <a:lvl6pPr marL="2223604" algn="l" defTabSz="889436" rtl="0" eaLnBrk="1" latinLnBrk="0" hangingPunct="1">
        <a:defRPr sz="1800" kern="1200">
          <a:solidFill>
            <a:schemeClr val="tx1"/>
          </a:solidFill>
          <a:latin typeface="+mn-lt"/>
          <a:ea typeface="+mn-ea"/>
          <a:cs typeface="+mn-cs"/>
        </a:defRPr>
      </a:lvl6pPr>
      <a:lvl7pPr marL="2668318" algn="l" defTabSz="889436" rtl="0" eaLnBrk="1" latinLnBrk="0" hangingPunct="1">
        <a:defRPr sz="1800" kern="1200">
          <a:solidFill>
            <a:schemeClr val="tx1"/>
          </a:solidFill>
          <a:latin typeface="+mn-lt"/>
          <a:ea typeface="+mn-ea"/>
          <a:cs typeface="+mn-cs"/>
        </a:defRPr>
      </a:lvl7pPr>
      <a:lvl8pPr marL="3113044" algn="l" defTabSz="889436" rtl="0" eaLnBrk="1" latinLnBrk="0" hangingPunct="1">
        <a:defRPr sz="1800" kern="1200">
          <a:solidFill>
            <a:schemeClr val="tx1"/>
          </a:solidFill>
          <a:latin typeface="+mn-lt"/>
          <a:ea typeface="+mn-ea"/>
          <a:cs typeface="+mn-cs"/>
        </a:defRPr>
      </a:lvl8pPr>
      <a:lvl9pPr marL="3557766" algn="l" defTabSz="88943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7726" b="16415"/>
          <a:stretch/>
        </p:blipFill>
        <p:spPr bwMode="auto">
          <a:xfrm>
            <a:off x="261" y="838200"/>
            <a:ext cx="8561103"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609600" y="274638"/>
            <a:ext cx="10972800" cy="1143000"/>
          </a:xfrm>
          <a:prstGeom prst="rect">
            <a:avLst/>
          </a:prstGeom>
        </p:spPr>
        <p:txBody>
          <a:bodyPr vert="horz" lIns="88992" tIns="44533" rIns="88992" bIns="44533"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437"/>
            <a:ext cx="10972800" cy="4525963"/>
          </a:xfrm>
          <a:prstGeom prst="rect">
            <a:avLst/>
          </a:prstGeom>
        </p:spPr>
        <p:txBody>
          <a:bodyPr vert="horz" lIns="88992" tIns="44533" rIns="88992" bIns="4453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600" y="6356626"/>
            <a:ext cx="2844800" cy="365125"/>
          </a:xfrm>
          <a:prstGeom prst="rect">
            <a:avLst/>
          </a:prstGeom>
        </p:spPr>
        <p:txBody>
          <a:bodyPr vert="horz" lIns="88992" tIns="44533" rIns="88992" bIns="44533" rtlCol="0" anchor="ctr"/>
          <a:lstStyle>
            <a:lvl1pPr algn="l">
              <a:defRPr sz="1100" b="1">
                <a:solidFill>
                  <a:schemeClr val="tx2"/>
                </a:solidFill>
              </a:defRPr>
            </a:lvl1pPr>
          </a:lstStyle>
          <a:p>
            <a:pPr defTabSz="889436"/>
            <a:fld id="{3AACD64A-A483-496E-909D-37AC79B848C1}" type="datetime4">
              <a:rPr lang="en-US" smtClean="0">
                <a:solidFill>
                  <a:srgbClr val="1F497D"/>
                </a:solidFill>
              </a:rPr>
              <a:pPr defTabSz="889436"/>
              <a:t>February 26, 2016</a:t>
            </a:fld>
            <a:endParaRPr lang="en-US" dirty="0">
              <a:solidFill>
                <a:srgbClr val="1F497D"/>
              </a:solidFill>
            </a:endParaRPr>
          </a:p>
        </p:txBody>
      </p:sp>
      <p:sp>
        <p:nvSpPr>
          <p:cNvPr id="5" name="Footer Placeholder 4"/>
          <p:cNvSpPr>
            <a:spLocks noGrp="1"/>
          </p:cNvSpPr>
          <p:nvPr>
            <p:ph type="ftr" sz="quarter" idx="3"/>
          </p:nvPr>
        </p:nvSpPr>
        <p:spPr>
          <a:xfrm>
            <a:off x="4165608" y="6356626"/>
            <a:ext cx="3860800" cy="365125"/>
          </a:xfrm>
          <a:prstGeom prst="rect">
            <a:avLst/>
          </a:prstGeom>
        </p:spPr>
        <p:txBody>
          <a:bodyPr vert="horz" lIns="88992" tIns="44533" rIns="88992" bIns="44533" rtlCol="0" anchor="ctr"/>
          <a:lstStyle>
            <a:lvl1pPr algn="ctr">
              <a:defRPr sz="1100" b="1">
                <a:solidFill>
                  <a:schemeClr val="tx2"/>
                </a:solidFill>
              </a:defRPr>
            </a:lvl1pPr>
          </a:lstStyle>
          <a:p>
            <a:pPr defTabSz="889436"/>
            <a:r>
              <a:rPr lang="en-US" smtClean="0">
                <a:solidFill>
                  <a:srgbClr val="1F497D"/>
                </a:solidFill>
              </a:rPr>
              <a:t>Proof of Beneficial Use of Water</a:t>
            </a:r>
            <a:endParaRPr lang="en-US" dirty="0">
              <a:solidFill>
                <a:srgbClr val="1F497D"/>
              </a:solidFill>
            </a:endParaRPr>
          </a:p>
        </p:txBody>
      </p:sp>
      <p:sp>
        <p:nvSpPr>
          <p:cNvPr id="6" name="Slide Number Placeholder 5"/>
          <p:cNvSpPr>
            <a:spLocks noGrp="1"/>
          </p:cNvSpPr>
          <p:nvPr>
            <p:ph type="sldNum" sz="quarter" idx="4"/>
          </p:nvPr>
        </p:nvSpPr>
        <p:spPr>
          <a:xfrm>
            <a:off x="8737603" y="6356626"/>
            <a:ext cx="2844800" cy="365125"/>
          </a:xfrm>
          <a:prstGeom prst="rect">
            <a:avLst/>
          </a:prstGeom>
        </p:spPr>
        <p:txBody>
          <a:bodyPr vert="horz" lIns="88992" tIns="44533" rIns="88992" bIns="44533" rtlCol="0" anchor="ctr"/>
          <a:lstStyle>
            <a:lvl1pPr algn="r">
              <a:defRPr sz="1100" b="1">
                <a:solidFill>
                  <a:schemeClr val="tx2"/>
                </a:solidFill>
              </a:defRPr>
            </a:lvl1pPr>
          </a:lstStyle>
          <a:p>
            <a:pPr defTabSz="889436"/>
            <a:fld id="{49321E85-C7F9-493D-8309-B66911D6D18E}" type="slidenum">
              <a:rPr lang="en-US" smtClean="0">
                <a:solidFill>
                  <a:srgbClr val="1F497D"/>
                </a:solidFill>
              </a:rPr>
              <a:pPr defTabSz="889436"/>
              <a:t>‹#›</a:t>
            </a:fld>
            <a:endParaRPr lang="en-US" dirty="0">
              <a:solidFill>
                <a:srgbClr val="1F497D"/>
              </a:solidFill>
            </a:endParaRPr>
          </a:p>
        </p:txBody>
      </p:sp>
    </p:spTree>
    <p:extLst>
      <p:ext uri="{BB962C8B-B14F-4D97-AF65-F5344CB8AC3E}">
        <p14:creationId xmlns:p14="http://schemas.microsoft.com/office/powerpoint/2010/main" val="1727189593"/>
      </p:ext>
    </p:extLst>
  </p:cSld>
  <p:clrMap bg1="lt1" tx1="dk1" bg2="lt2" tx2="dk2" accent1="accent1" accent2="accent2" accent3="accent3" accent4="accent4" accent5="accent5" accent6="accent6" hlink="hlink" folHlink="folHlink"/>
  <p:sldLayoutIdLst>
    <p:sldLayoutId id="2147483696" r:id="rId1"/>
  </p:sldLayoutIdLst>
  <p:timing>
    <p:tnLst>
      <p:par>
        <p:cTn id="1" dur="indefinite" restart="never" nodeType="tmRoot"/>
      </p:par>
    </p:tnLst>
  </p:timing>
  <p:hf hdr="0" ftr="0"/>
  <p:txStyles>
    <p:titleStyle>
      <a:lvl1pPr algn="ctr" defTabSz="889436" rtl="0" eaLnBrk="1" latinLnBrk="0" hangingPunct="1">
        <a:spcBef>
          <a:spcPct val="0"/>
        </a:spcBef>
        <a:buNone/>
        <a:defRPr sz="3600" b="1" kern="1200">
          <a:solidFill>
            <a:schemeClr val="tx2"/>
          </a:solidFill>
          <a:latin typeface="+mj-lt"/>
          <a:ea typeface="+mj-ea"/>
          <a:cs typeface="+mj-cs"/>
        </a:defRPr>
      </a:lvl1pPr>
    </p:titleStyle>
    <p:bodyStyle>
      <a:lvl1pPr marL="333494" indent="-333494" algn="l" defTabSz="889436" rtl="0" eaLnBrk="1" latinLnBrk="0" hangingPunct="1">
        <a:spcBef>
          <a:spcPct val="20000"/>
        </a:spcBef>
        <a:buFont typeface="Arial" pitchFamily="34" charset="0"/>
        <a:buChar char="•"/>
        <a:defRPr sz="2400" b="1" kern="1200">
          <a:solidFill>
            <a:schemeClr val="tx2"/>
          </a:solidFill>
          <a:latin typeface="+mn-lt"/>
          <a:ea typeface="+mn-ea"/>
          <a:cs typeface="+mn-cs"/>
        </a:defRPr>
      </a:lvl1pPr>
      <a:lvl2pPr marL="722680" indent="-277951" algn="l" defTabSz="889436" rtl="0" eaLnBrk="1" latinLnBrk="0" hangingPunct="1">
        <a:spcBef>
          <a:spcPct val="20000"/>
        </a:spcBef>
        <a:buFont typeface="Arial" pitchFamily="34" charset="0"/>
        <a:buChar char="–"/>
        <a:defRPr sz="2000" b="1" kern="1200">
          <a:solidFill>
            <a:schemeClr val="tx2"/>
          </a:solidFill>
          <a:latin typeface="+mn-lt"/>
          <a:ea typeface="+mn-ea"/>
          <a:cs typeface="+mn-cs"/>
        </a:defRPr>
      </a:lvl2pPr>
      <a:lvl3pPr marL="1111806" indent="-222372" algn="l" defTabSz="889436" rtl="0" eaLnBrk="1" latinLnBrk="0" hangingPunct="1">
        <a:spcBef>
          <a:spcPct val="20000"/>
        </a:spcBef>
        <a:buFont typeface="Arial" pitchFamily="34" charset="0"/>
        <a:buChar char="•"/>
        <a:defRPr sz="1800" b="1" kern="1200">
          <a:solidFill>
            <a:schemeClr val="tx2"/>
          </a:solidFill>
          <a:latin typeface="+mn-lt"/>
          <a:ea typeface="+mn-ea"/>
          <a:cs typeface="+mn-cs"/>
        </a:defRPr>
      </a:lvl3pPr>
      <a:lvl4pPr marL="1556521" indent="-222372" algn="l" defTabSz="889436" rtl="0" eaLnBrk="1" latinLnBrk="0" hangingPunct="1">
        <a:spcBef>
          <a:spcPct val="20000"/>
        </a:spcBef>
        <a:buFont typeface="Arial" pitchFamily="34" charset="0"/>
        <a:buChar char="–"/>
        <a:defRPr sz="1600" b="1" kern="1200">
          <a:solidFill>
            <a:schemeClr val="tx2"/>
          </a:solidFill>
          <a:latin typeface="+mn-lt"/>
          <a:ea typeface="+mn-ea"/>
          <a:cs typeface="+mn-cs"/>
        </a:defRPr>
      </a:lvl4pPr>
      <a:lvl5pPr marL="2001235" indent="-222372" algn="l" defTabSz="889436" rtl="0" eaLnBrk="1" latinLnBrk="0" hangingPunct="1">
        <a:spcBef>
          <a:spcPct val="20000"/>
        </a:spcBef>
        <a:buFont typeface="Arial" pitchFamily="34" charset="0"/>
        <a:buChar char="»"/>
        <a:defRPr sz="1600" b="1" kern="1200">
          <a:solidFill>
            <a:schemeClr val="tx2"/>
          </a:solidFill>
          <a:latin typeface="+mn-lt"/>
          <a:ea typeface="+mn-ea"/>
          <a:cs typeface="+mn-cs"/>
        </a:defRPr>
      </a:lvl5pPr>
      <a:lvl6pPr marL="2445969"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890681"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35397"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80130"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889436" rtl="0" eaLnBrk="1" latinLnBrk="0" hangingPunct="1">
        <a:defRPr sz="1800" kern="1200">
          <a:solidFill>
            <a:schemeClr val="tx1"/>
          </a:solidFill>
          <a:latin typeface="+mn-lt"/>
          <a:ea typeface="+mn-ea"/>
          <a:cs typeface="+mn-cs"/>
        </a:defRPr>
      </a:lvl1pPr>
      <a:lvl2pPr marL="444719" algn="l" defTabSz="889436" rtl="0" eaLnBrk="1" latinLnBrk="0" hangingPunct="1">
        <a:defRPr sz="1800" kern="1200">
          <a:solidFill>
            <a:schemeClr val="tx1"/>
          </a:solidFill>
          <a:latin typeface="+mn-lt"/>
          <a:ea typeface="+mn-ea"/>
          <a:cs typeface="+mn-cs"/>
        </a:defRPr>
      </a:lvl2pPr>
      <a:lvl3pPr marL="889436" algn="l" defTabSz="889436" rtl="0" eaLnBrk="1" latinLnBrk="0" hangingPunct="1">
        <a:defRPr sz="1800" kern="1200">
          <a:solidFill>
            <a:schemeClr val="tx1"/>
          </a:solidFill>
          <a:latin typeface="+mn-lt"/>
          <a:ea typeface="+mn-ea"/>
          <a:cs typeface="+mn-cs"/>
        </a:defRPr>
      </a:lvl3pPr>
      <a:lvl4pPr marL="1334162" algn="l" defTabSz="889436" rtl="0" eaLnBrk="1" latinLnBrk="0" hangingPunct="1">
        <a:defRPr sz="1800" kern="1200">
          <a:solidFill>
            <a:schemeClr val="tx1"/>
          </a:solidFill>
          <a:latin typeface="+mn-lt"/>
          <a:ea typeface="+mn-ea"/>
          <a:cs typeface="+mn-cs"/>
        </a:defRPr>
      </a:lvl4pPr>
      <a:lvl5pPr marL="1778884" algn="l" defTabSz="889436" rtl="0" eaLnBrk="1" latinLnBrk="0" hangingPunct="1">
        <a:defRPr sz="1800" kern="1200">
          <a:solidFill>
            <a:schemeClr val="tx1"/>
          </a:solidFill>
          <a:latin typeface="+mn-lt"/>
          <a:ea typeface="+mn-ea"/>
          <a:cs typeface="+mn-cs"/>
        </a:defRPr>
      </a:lvl5pPr>
      <a:lvl6pPr marL="2223604" algn="l" defTabSz="889436" rtl="0" eaLnBrk="1" latinLnBrk="0" hangingPunct="1">
        <a:defRPr sz="1800" kern="1200">
          <a:solidFill>
            <a:schemeClr val="tx1"/>
          </a:solidFill>
          <a:latin typeface="+mn-lt"/>
          <a:ea typeface="+mn-ea"/>
          <a:cs typeface="+mn-cs"/>
        </a:defRPr>
      </a:lvl6pPr>
      <a:lvl7pPr marL="2668318" algn="l" defTabSz="889436" rtl="0" eaLnBrk="1" latinLnBrk="0" hangingPunct="1">
        <a:defRPr sz="1800" kern="1200">
          <a:solidFill>
            <a:schemeClr val="tx1"/>
          </a:solidFill>
          <a:latin typeface="+mn-lt"/>
          <a:ea typeface="+mn-ea"/>
          <a:cs typeface="+mn-cs"/>
        </a:defRPr>
      </a:lvl7pPr>
      <a:lvl8pPr marL="3113044" algn="l" defTabSz="889436" rtl="0" eaLnBrk="1" latinLnBrk="0" hangingPunct="1">
        <a:defRPr sz="1800" kern="1200">
          <a:solidFill>
            <a:schemeClr val="tx1"/>
          </a:solidFill>
          <a:latin typeface="+mn-lt"/>
          <a:ea typeface="+mn-ea"/>
          <a:cs typeface="+mn-cs"/>
        </a:defRPr>
      </a:lvl8pPr>
      <a:lvl9pPr marL="3557766" algn="l" defTabSz="88943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7726" b="16415"/>
          <a:stretch/>
        </p:blipFill>
        <p:spPr bwMode="auto">
          <a:xfrm>
            <a:off x="256" y="838200"/>
            <a:ext cx="8561103"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609600" y="274638"/>
            <a:ext cx="10972800" cy="1143000"/>
          </a:xfrm>
          <a:prstGeom prst="rect">
            <a:avLst/>
          </a:prstGeom>
        </p:spPr>
        <p:txBody>
          <a:bodyPr vert="horz" lIns="88992" tIns="44533" rIns="88992" bIns="44533"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437"/>
            <a:ext cx="10972800" cy="4525963"/>
          </a:xfrm>
          <a:prstGeom prst="rect">
            <a:avLst/>
          </a:prstGeom>
        </p:spPr>
        <p:txBody>
          <a:bodyPr vert="horz" lIns="88992" tIns="44533" rIns="88992" bIns="4453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600" y="6356618"/>
            <a:ext cx="2844800" cy="365125"/>
          </a:xfrm>
          <a:prstGeom prst="rect">
            <a:avLst/>
          </a:prstGeom>
        </p:spPr>
        <p:txBody>
          <a:bodyPr vert="horz" lIns="88992" tIns="44533" rIns="88992" bIns="44533" rtlCol="0" anchor="ctr"/>
          <a:lstStyle>
            <a:lvl1pPr algn="l">
              <a:defRPr sz="1100" b="1">
                <a:solidFill>
                  <a:schemeClr val="tx2"/>
                </a:solidFill>
              </a:defRPr>
            </a:lvl1pPr>
          </a:lstStyle>
          <a:p>
            <a:pPr defTabSz="889436"/>
            <a:fld id="{3AACD64A-A483-496E-909D-37AC79B848C1}" type="datetime4">
              <a:rPr lang="en-US" smtClean="0">
                <a:solidFill>
                  <a:srgbClr val="1F497D"/>
                </a:solidFill>
              </a:rPr>
              <a:pPr defTabSz="889436"/>
              <a:t>February 26, 2016</a:t>
            </a:fld>
            <a:endParaRPr lang="en-US" dirty="0">
              <a:solidFill>
                <a:srgbClr val="1F497D"/>
              </a:solidFill>
            </a:endParaRPr>
          </a:p>
        </p:txBody>
      </p:sp>
      <p:sp>
        <p:nvSpPr>
          <p:cNvPr id="5" name="Footer Placeholder 4"/>
          <p:cNvSpPr>
            <a:spLocks noGrp="1"/>
          </p:cNvSpPr>
          <p:nvPr>
            <p:ph type="ftr" sz="quarter" idx="3"/>
          </p:nvPr>
        </p:nvSpPr>
        <p:spPr>
          <a:xfrm>
            <a:off x="4165608" y="6356618"/>
            <a:ext cx="3860800" cy="365125"/>
          </a:xfrm>
          <a:prstGeom prst="rect">
            <a:avLst/>
          </a:prstGeom>
        </p:spPr>
        <p:txBody>
          <a:bodyPr vert="horz" lIns="88992" tIns="44533" rIns="88992" bIns="44533" rtlCol="0" anchor="ctr"/>
          <a:lstStyle>
            <a:lvl1pPr algn="ctr">
              <a:defRPr sz="1100" b="1">
                <a:solidFill>
                  <a:schemeClr val="tx2"/>
                </a:solidFill>
              </a:defRPr>
            </a:lvl1pPr>
          </a:lstStyle>
          <a:p>
            <a:pPr defTabSz="889436"/>
            <a:r>
              <a:rPr lang="en-US" smtClean="0">
                <a:solidFill>
                  <a:srgbClr val="1F497D"/>
                </a:solidFill>
              </a:rPr>
              <a:t>Proof of Beneficial Use of Water</a:t>
            </a:r>
            <a:endParaRPr lang="en-US" dirty="0">
              <a:solidFill>
                <a:srgbClr val="1F497D"/>
              </a:solidFill>
            </a:endParaRPr>
          </a:p>
        </p:txBody>
      </p:sp>
      <p:sp>
        <p:nvSpPr>
          <p:cNvPr id="6" name="Slide Number Placeholder 5"/>
          <p:cNvSpPr>
            <a:spLocks noGrp="1"/>
          </p:cNvSpPr>
          <p:nvPr>
            <p:ph type="sldNum" sz="quarter" idx="4"/>
          </p:nvPr>
        </p:nvSpPr>
        <p:spPr>
          <a:xfrm>
            <a:off x="8737603" y="6356618"/>
            <a:ext cx="2844800" cy="365125"/>
          </a:xfrm>
          <a:prstGeom prst="rect">
            <a:avLst/>
          </a:prstGeom>
        </p:spPr>
        <p:txBody>
          <a:bodyPr vert="horz" lIns="88992" tIns="44533" rIns="88992" bIns="44533" rtlCol="0" anchor="ctr"/>
          <a:lstStyle>
            <a:lvl1pPr algn="r">
              <a:defRPr sz="1100" b="1">
                <a:solidFill>
                  <a:schemeClr val="tx2"/>
                </a:solidFill>
              </a:defRPr>
            </a:lvl1pPr>
          </a:lstStyle>
          <a:p>
            <a:pPr defTabSz="889436"/>
            <a:fld id="{49321E85-C7F9-493D-8309-B66911D6D18E}" type="slidenum">
              <a:rPr lang="en-US" smtClean="0">
                <a:solidFill>
                  <a:srgbClr val="1F497D"/>
                </a:solidFill>
              </a:rPr>
              <a:pPr defTabSz="889436"/>
              <a:t>‹#›</a:t>
            </a:fld>
            <a:endParaRPr lang="en-US" dirty="0">
              <a:solidFill>
                <a:srgbClr val="1F497D"/>
              </a:solidFill>
            </a:endParaRPr>
          </a:p>
        </p:txBody>
      </p:sp>
    </p:spTree>
    <p:extLst>
      <p:ext uri="{BB962C8B-B14F-4D97-AF65-F5344CB8AC3E}">
        <p14:creationId xmlns:p14="http://schemas.microsoft.com/office/powerpoint/2010/main" val="1727189593"/>
      </p:ext>
    </p:extLst>
  </p:cSld>
  <p:clrMap bg1="lt1" tx1="dk1" bg2="lt2" tx2="dk2" accent1="accent1" accent2="accent2" accent3="accent3" accent4="accent4" accent5="accent5" accent6="accent6" hlink="hlink" folHlink="folHlink"/>
  <p:sldLayoutIdLst>
    <p:sldLayoutId id="2147483698" r:id="rId1"/>
  </p:sldLayoutIdLst>
  <p:timing>
    <p:tnLst>
      <p:par>
        <p:cTn id="1" dur="indefinite" restart="never" nodeType="tmRoot"/>
      </p:par>
    </p:tnLst>
  </p:timing>
  <p:hf hdr="0" ftr="0"/>
  <p:txStyles>
    <p:titleStyle>
      <a:lvl1pPr algn="ctr" defTabSz="889436" rtl="0" eaLnBrk="1" latinLnBrk="0" hangingPunct="1">
        <a:spcBef>
          <a:spcPct val="0"/>
        </a:spcBef>
        <a:buNone/>
        <a:defRPr sz="3600" b="1" kern="1200">
          <a:solidFill>
            <a:schemeClr val="tx2"/>
          </a:solidFill>
          <a:latin typeface="+mj-lt"/>
          <a:ea typeface="+mj-ea"/>
          <a:cs typeface="+mj-cs"/>
        </a:defRPr>
      </a:lvl1pPr>
    </p:titleStyle>
    <p:bodyStyle>
      <a:lvl1pPr marL="333494" indent="-333494" algn="l" defTabSz="889436" rtl="0" eaLnBrk="1" latinLnBrk="0" hangingPunct="1">
        <a:spcBef>
          <a:spcPct val="20000"/>
        </a:spcBef>
        <a:buFont typeface="Arial" pitchFamily="34" charset="0"/>
        <a:buChar char="•"/>
        <a:defRPr sz="2400" b="1" kern="1200">
          <a:solidFill>
            <a:schemeClr val="tx2"/>
          </a:solidFill>
          <a:latin typeface="+mn-lt"/>
          <a:ea typeface="+mn-ea"/>
          <a:cs typeface="+mn-cs"/>
        </a:defRPr>
      </a:lvl1pPr>
      <a:lvl2pPr marL="722680" indent="-277951" algn="l" defTabSz="889436" rtl="0" eaLnBrk="1" latinLnBrk="0" hangingPunct="1">
        <a:spcBef>
          <a:spcPct val="20000"/>
        </a:spcBef>
        <a:buFont typeface="Arial" pitchFamily="34" charset="0"/>
        <a:buChar char="–"/>
        <a:defRPr sz="2000" b="1" kern="1200">
          <a:solidFill>
            <a:schemeClr val="tx2"/>
          </a:solidFill>
          <a:latin typeface="+mn-lt"/>
          <a:ea typeface="+mn-ea"/>
          <a:cs typeface="+mn-cs"/>
        </a:defRPr>
      </a:lvl2pPr>
      <a:lvl3pPr marL="1111806" indent="-222372" algn="l" defTabSz="889436" rtl="0" eaLnBrk="1" latinLnBrk="0" hangingPunct="1">
        <a:spcBef>
          <a:spcPct val="20000"/>
        </a:spcBef>
        <a:buFont typeface="Arial" pitchFamily="34" charset="0"/>
        <a:buChar char="•"/>
        <a:defRPr sz="1800" b="1" kern="1200">
          <a:solidFill>
            <a:schemeClr val="tx2"/>
          </a:solidFill>
          <a:latin typeface="+mn-lt"/>
          <a:ea typeface="+mn-ea"/>
          <a:cs typeface="+mn-cs"/>
        </a:defRPr>
      </a:lvl3pPr>
      <a:lvl4pPr marL="1556521" indent="-222372" algn="l" defTabSz="889436" rtl="0" eaLnBrk="1" latinLnBrk="0" hangingPunct="1">
        <a:spcBef>
          <a:spcPct val="20000"/>
        </a:spcBef>
        <a:buFont typeface="Arial" pitchFamily="34" charset="0"/>
        <a:buChar char="–"/>
        <a:defRPr sz="1600" b="1" kern="1200">
          <a:solidFill>
            <a:schemeClr val="tx2"/>
          </a:solidFill>
          <a:latin typeface="+mn-lt"/>
          <a:ea typeface="+mn-ea"/>
          <a:cs typeface="+mn-cs"/>
        </a:defRPr>
      </a:lvl4pPr>
      <a:lvl5pPr marL="2001235" indent="-222372" algn="l" defTabSz="889436" rtl="0" eaLnBrk="1" latinLnBrk="0" hangingPunct="1">
        <a:spcBef>
          <a:spcPct val="20000"/>
        </a:spcBef>
        <a:buFont typeface="Arial" pitchFamily="34" charset="0"/>
        <a:buChar char="»"/>
        <a:defRPr sz="1600" b="1" kern="1200">
          <a:solidFill>
            <a:schemeClr val="tx2"/>
          </a:solidFill>
          <a:latin typeface="+mn-lt"/>
          <a:ea typeface="+mn-ea"/>
          <a:cs typeface="+mn-cs"/>
        </a:defRPr>
      </a:lvl5pPr>
      <a:lvl6pPr marL="2445969"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890681"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35397"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80130"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889436" rtl="0" eaLnBrk="1" latinLnBrk="0" hangingPunct="1">
        <a:defRPr sz="1800" kern="1200">
          <a:solidFill>
            <a:schemeClr val="tx1"/>
          </a:solidFill>
          <a:latin typeface="+mn-lt"/>
          <a:ea typeface="+mn-ea"/>
          <a:cs typeface="+mn-cs"/>
        </a:defRPr>
      </a:lvl1pPr>
      <a:lvl2pPr marL="444719" algn="l" defTabSz="889436" rtl="0" eaLnBrk="1" latinLnBrk="0" hangingPunct="1">
        <a:defRPr sz="1800" kern="1200">
          <a:solidFill>
            <a:schemeClr val="tx1"/>
          </a:solidFill>
          <a:latin typeface="+mn-lt"/>
          <a:ea typeface="+mn-ea"/>
          <a:cs typeface="+mn-cs"/>
        </a:defRPr>
      </a:lvl2pPr>
      <a:lvl3pPr marL="889436" algn="l" defTabSz="889436" rtl="0" eaLnBrk="1" latinLnBrk="0" hangingPunct="1">
        <a:defRPr sz="1800" kern="1200">
          <a:solidFill>
            <a:schemeClr val="tx1"/>
          </a:solidFill>
          <a:latin typeface="+mn-lt"/>
          <a:ea typeface="+mn-ea"/>
          <a:cs typeface="+mn-cs"/>
        </a:defRPr>
      </a:lvl3pPr>
      <a:lvl4pPr marL="1334162" algn="l" defTabSz="889436" rtl="0" eaLnBrk="1" latinLnBrk="0" hangingPunct="1">
        <a:defRPr sz="1800" kern="1200">
          <a:solidFill>
            <a:schemeClr val="tx1"/>
          </a:solidFill>
          <a:latin typeface="+mn-lt"/>
          <a:ea typeface="+mn-ea"/>
          <a:cs typeface="+mn-cs"/>
        </a:defRPr>
      </a:lvl4pPr>
      <a:lvl5pPr marL="1778884" algn="l" defTabSz="889436" rtl="0" eaLnBrk="1" latinLnBrk="0" hangingPunct="1">
        <a:defRPr sz="1800" kern="1200">
          <a:solidFill>
            <a:schemeClr val="tx1"/>
          </a:solidFill>
          <a:latin typeface="+mn-lt"/>
          <a:ea typeface="+mn-ea"/>
          <a:cs typeface="+mn-cs"/>
        </a:defRPr>
      </a:lvl5pPr>
      <a:lvl6pPr marL="2223604" algn="l" defTabSz="889436" rtl="0" eaLnBrk="1" latinLnBrk="0" hangingPunct="1">
        <a:defRPr sz="1800" kern="1200">
          <a:solidFill>
            <a:schemeClr val="tx1"/>
          </a:solidFill>
          <a:latin typeface="+mn-lt"/>
          <a:ea typeface="+mn-ea"/>
          <a:cs typeface="+mn-cs"/>
        </a:defRPr>
      </a:lvl6pPr>
      <a:lvl7pPr marL="2668318" algn="l" defTabSz="889436" rtl="0" eaLnBrk="1" latinLnBrk="0" hangingPunct="1">
        <a:defRPr sz="1800" kern="1200">
          <a:solidFill>
            <a:schemeClr val="tx1"/>
          </a:solidFill>
          <a:latin typeface="+mn-lt"/>
          <a:ea typeface="+mn-ea"/>
          <a:cs typeface="+mn-cs"/>
        </a:defRPr>
      </a:lvl7pPr>
      <a:lvl8pPr marL="3113044" algn="l" defTabSz="889436" rtl="0" eaLnBrk="1" latinLnBrk="0" hangingPunct="1">
        <a:defRPr sz="1800" kern="1200">
          <a:solidFill>
            <a:schemeClr val="tx1"/>
          </a:solidFill>
          <a:latin typeface="+mn-lt"/>
          <a:ea typeface="+mn-ea"/>
          <a:cs typeface="+mn-cs"/>
        </a:defRPr>
      </a:lvl8pPr>
      <a:lvl9pPr marL="3557766" algn="l" defTabSz="88943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7726" b="16415"/>
          <a:stretch/>
        </p:blipFill>
        <p:spPr bwMode="auto">
          <a:xfrm>
            <a:off x="249" y="838200"/>
            <a:ext cx="8561103"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609600" y="274638"/>
            <a:ext cx="10972800" cy="1143000"/>
          </a:xfrm>
          <a:prstGeom prst="rect">
            <a:avLst/>
          </a:prstGeom>
        </p:spPr>
        <p:txBody>
          <a:bodyPr vert="horz" lIns="88992" tIns="44533" rIns="88992" bIns="44533"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437"/>
            <a:ext cx="10972800" cy="4525963"/>
          </a:xfrm>
          <a:prstGeom prst="rect">
            <a:avLst/>
          </a:prstGeom>
        </p:spPr>
        <p:txBody>
          <a:bodyPr vert="horz" lIns="88992" tIns="44533" rIns="88992" bIns="4453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600" y="6356608"/>
            <a:ext cx="2844800" cy="365125"/>
          </a:xfrm>
          <a:prstGeom prst="rect">
            <a:avLst/>
          </a:prstGeom>
        </p:spPr>
        <p:txBody>
          <a:bodyPr vert="horz" lIns="88992" tIns="44533" rIns="88992" bIns="44533" rtlCol="0" anchor="ctr"/>
          <a:lstStyle>
            <a:lvl1pPr algn="l">
              <a:defRPr sz="1100" b="1">
                <a:solidFill>
                  <a:schemeClr val="tx2"/>
                </a:solidFill>
              </a:defRPr>
            </a:lvl1pPr>
          </a:lstStyle>
          <a:p>
            <a:pPr defTabSz="889436"/>
            <a:fld id="{3AACD64A-A483-496E-909D-37AC79B848C1}" type="datetime4">
              <a:rPr lang="en-US" smtClean="0">
                <a:solidFill>
                  <a:srgbClr val="1F497D"/>
                </a:solidFill>
              </a:rPr>
              <a:pPr defTabSz="889436"/>
              <a:t>February 26, 2016</a:t>
            </a:fld>
            <a:endParaRPr lang="en-US" dirty="0">
              <a:solidFill>
                <a:srgbClr val="1F497D"/>
              </a:solidFill>
            </a:endParaRPr>
          </a:p>
        </p:txBody>
      </p:sp>
      <p:sp>
        <p:nvSpPr>
          <p:cNvPr id="5" name="Footer Placeholder 4"/>
          <p:cNvSpPr>
            <a:spLocks noGrp="1"/>
          </p:cNvSpPr>
          <p:nvPr>
            <p:ph type="ftr" sz="quarter" idx="3"/>
          </p:nvPr>
        </p:nvSpPr>
        <p:spPr>
          <a:xfrm>
            <a:off x="4165608" y="6356608"/>
            <a:ext cx="3860800" cy="365125"/>
          </a:xfrm>
          <a:prstGeom prst="rect">
            <a:avLst/>
          </a:prstGeom>
        </p:spPr>
        <p:txBody>
          <a:bodyPr vert="horz" lIns="88992" tIns="44533" rIns="88992" bIns="44533" rtlCol="0" anchor="ctr"/>
          <a:lstStyle>
            <a:lvl1pPr algn="ctr">
              <a:defRPr sz="1100" b="1">
                <a:solidFill>
                  <a:schemeClr val="tx2"/>
                </a:solidFill>
              </a:defRPr>
            </a:lvl1pPr>
          </a:lstStyle>
          <a:p>
            <a:pPr defTabSz="889436"/>
            <a:r>
              <a:rPr lang="en-US" smtClean="0">
                <a:solidFill>
                  <a:srgbClr val="1F497D"/>
                </a:solidFill>
              </a:rPr>
              <a:t>Proof of Beneficial Use of Water</a:t>
            </a:r>
            <a:endParaRPr lang="en-US" dirty="0">
              <a:solidFill>
                <a:srgbClr val="1F497D"/>
              </a:solidFill>
            </a:endParaRPr>
          </a:p>
        </p:txBody>
      </p:sp>
      <p:sp>
        <p:nvSpPr>
          <p:cNvPr id="6" name="Slide Number Placeholder 5"/>
          <p:cNvSpPr>
            <a:spLocks noGrp="1"/>
          </p:cNvSpPr>
          <p:nvPr>
            <p:ph type="sldNum" sz="quarter" idx="4"/>
          </p:nvPr>
        </p:nvSpPr>
        <p:spPr>
          <a:xfrm>
            <a:off x="8737603" y="6356608"/>
            <a:ext cx="2844800" cy="365125"/>
          </a:xfrm>
          <a:prstGeom prst="rect">
            <a:avLst/>
          </a:prstGeom>
        </p:spPr>
        <p:txBody>
          <a:bodyPr vert="horz" lIns="88992" tIns="44533" rIns="88992" bIns="44533" rtlCol="0" anchor="ctr"/>
          <a:lstStyle>
            <a:lvl1pPr algn="r">
              <a:defRPr sz="1100" b="1">
                <a:solidFill>
                  <a:schemeClr val="tx2"/>
                </a:solidFill>
              </a:defRPr>
            </a:lvl1pPr>
          </a:lstStyle>
          <a:p>
            <a:pPr defTabSz="889436"/>
            <a:fld id="{49321E85-C7F9-493D-8309-B66911D6D18E}" type="slidenum">
              <a:rPr lang="en-US" smtClean="0">
                <a:solidFill>
                  <a:srgbClr val="1F497D"/>
                </a:solidFill>
              </a:rPr>
              <a:pPr defTabSz="889436"/>
              <a:t>‹#›</a:t>
            </a:fld>
            <a:endParaRPr lang="en-US" dirty="0">
              <a:solidFill>
                <a:srgbClr val="1F497D"/>
              </a:solidFill>
            </a:endParaRPr>
          </a:p>
        </p:txBody>
      </p:sp>
    </p:spTree>
    <p:extLst>
      <p:ext uri="{BB962C8B-B14F-4D97-AF65-F5344CB8AC3E}">
        <p14:creationId xmlns:p14="http://schemas.microsoft.com/office/powerpoint/2010/main" val="1727189593"/>
      </p:ext>
    </p:extLst>
  </p:cSld>
  <p:clrMap bg1="lt1" tx1="dk1" bg2="lt2" tx2="dk2" accent1="accent1" accent2="accent2" accent3="accent3" accent4="accent4" accent5="accent5" accent6="accent6" hlink="hlink" folHlink="folHlink"/>
  <p:sldLayoutIdLst>
    <p:sldLayoutId id="2147483700" r:id="rId1"/>
  </p:sldLayoutIdLst>
  <p:timing>
    <p:tnLst>
      <p:par>
        <p:cTn id="1" dur="indefinite" restart="never" nodeType="tmRoot"/>
      </p:par>
    </p:tnLst>
  </p:timing>
  <p:hf hdr="0" ftr="0"/>
  <p:txStyles>
    <p:titleStyle>
      <a:lvl1pPr algn="ctr" defTabSz="889436" rtl="0" eaLnBrk="1" latinLnBrk="0" hangingPunct="1">
        <a:spcBef>
          <a:spcPct val="0"/>
        </a:spcBef>
        <a:buNone/>
        <a:defRPr sz="3600" b="1" kern="1200">
          <a:solidFill>
            <a:schemeClr val="tx2"/>
          </a:solidFill>
          <a:latin typeface="+mj-lt"/>
          <a:ea typeface="+mj-ea"/>
          <a:cs typeface="+mj-cs"/>
        </a:defRPr>
      </a:lvl1pPr>
    </p:titleStyle>
    <p:bodyStyle>
      <a:lvl1pPr marL="333494" indent="-333494" algn="l" defTabSz="889436" rtl="0" eaLnBrk="1" latinLnBrk="0" hangingPunct="1">
        <a:spcBef>
          <a:spcPct val="20000"/>
        </a:spcBef>
        <a:buFont typeface="Arial" pitchFamily="34" charset="0"/>
        <a:buChar char="•"/>
        <a:defRPr sz="2400" b="1" kern="1200">
          <a:solidFill>
            <a:schemeClr val="tx2"/>
          </a:solidFill>
          <a:latin typeface="+mn-lt"/>
          <a:ea typeface="+mn-ea"/>
          <a:cs typeface="+mn-cs"/>
        </a:defRPr>
      </a:lvl1pPr>
      <a:lvl2pPr marL="722680" indent="-277951" algn="l" defTabSz="889436" rtl="0" eaLnBrk="1" latinLnBrk="0" hangingPunct="1">
        <a:spcBef>
          <a:spcPct val="20000"/>
        </a:spcBef>
        <a:buFont typeface="Arial" pitchFamily="34" charset="0"/>
        <a:buChar char="–"/>
        <a:defRPr sz="2000" b="1" kern="1200">
          <a:solidFill>
            <a:schemeClr val="tx2"/>
          </a:solidFill>
          <a:latin typeface="+mn-lt"/>
          <a:ea typeface="+mn-ea"/>
          <a:cs typeface="+mn-cs"/>
        </a:defRPr>
      </a:lvl2pPr>
      <a:lvl3pPr marL="1111806" indent="-222372" algn="l" defTabSz="889436" rtl="0" eaLnBrk="1" latinLnBrk="0" hangingPunct="1">
        <a:spcBef>
          <a:spcPct val="20000"/>
        </a:spcBef>
        <a:buFont typeface="Arial" pitchFamily="34" charset="0"/>
        <a:buChar char="•"/>
        <a:defRPr sz="1800" b="1" kern="1200">
          <a:solidFill>
            <a:schemeClr val="tx2"/>
          </a:solidFill>
          <a:latin typeface="+mn-lt"/>
          <a:ea typeface="+mn-ea"/>
          <a:cs typeface="+mn-cs"/>
        </a:defRPr>
      </a:lvl3pPr>
      <a:lvl4pPr marL="1556521" indent="-222372" algn="l" defTabSz="889436" rtl="0" eaLnBrk="1" latinLnBrk="0" hangingPunct="1">
        <a:spcBef>
          <a:spcPct val="20000"/>
        </a:spcBef>
        <a:buFont typeface="Arial" pitchFamily="34" charset="0"/>
        <a:buChar char="–"/>
        <a:defRPr sz="1600" b="1" kern="1200">
          <a:solidFill>
            <a:schemeClr val="tx2"/>
          </a:solidFill>
          <a:latin typeface="+mn-lt"/>
          <a:ea typeface="+mn-ea"/>
          <a:cs typeface="+mn-cs"/>
        </a:defRPr>
      </a:lvl4pPr>
      <a:lvl5pPr marL="2001235" indent="-222372" algn="l" defTabSz="889436" rtl="0" eaLnBrk="1" latinLnBrk="0" hangingPunct="1">
        <a:spcBef>
          <a:spcPct val="20000"/>
        </a:spcBef>
        <a:buFont typeface="Arial" pitchFamily="34" charset="0"/>
        <a:buChar char="»"/>
        <a:defRPr sz="1600" b="1" kern="1200">
          <a:solidFill>
            <a:schemeClr val="tx2"/>
          </a:solidFill>
          <a:latin typeface="+mn-lt"/>
          <a:ea typeface="+mn-ea"/>
          <a:cs typeface="+mn-cs"/>
        </a:defRPr>
      </a:lvl5pPr>
      <a:lvl6pPr marL="2445969"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890681"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35397"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80130"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889436" rtl="0" eaLnBrk="1" latinLnBrk="0" hangingPunct="1">
        <a:defRPr sz="1800" kern="1200">
          <a:solidFill>
            <a:schemeClr val="tx1"/>
          </a:solidFill>
          <a:latin typeface="+mn-lt"/>
          <a:ea typeface="+mn-ea"/>
          <a:cs typeface="+mn-cs"/>
        </a:defRPr>
      </a:lvl1pPr>
      <a:lvl2pPr marL="444719" algn="l" defTabSz="889436" rtl="0" eaLnBrk="1" latinLnBrk="0" hangingPunct="1">
        <a:defRPr sz="1800" kern="1200">
          <a:solidFill>
            <a:schemeClr val="tx1"/>
          </a:solidFill>
          <a:latin typeface="+mn-lt"/>
          <a:ea typeface="+mn-ea"/>
          <a:cs typeface="+mn-cs"/>
        </a:defRPr>
      </a:lvl2pPr>
      <a:lvl3pPr marL="889436" algn="l" defTabSz="889436" rtl="0" eaLnBrk="1" latinLnBrk="0" hangingPunct="1">
        <a:defRPr sz="1800" kern="1200">
          <a:solidFill>
            <a:schemeClr val="tx1"/>
          </a:solidFill>
          <a:latin typeface="+mn-lt"/>
          <a:ea typeface="+mn-ea"/>
          <a:cs typeface="+mn-cs"/>
        </a:defRPr>
      </a:lvl3pPr>
      <a:lvl4pPr marL="1334162" algn="l" defTabSz="889436" rtl="0" eaLnBrk="1" latinLnBrk="0" hangingPunct="1">
        <a:defRPr sz="1800" kern="1200">
          <a:solidFill>
            <a:schemeClr val="tx1"/>
          </a:solidFill>
          <a:latin typeface="+mn-lt"/>
          <a:ea typeface="+mn-ea"/>
          <a:cs typeface="+mn-cs"/>
        </a:defRPr>
      </a:lvl4pPr>
      <a:lvl5pPr marL="1778884" algn="l" defTabSz="889436" rtl="0" eaLnBrk="1" latinLnBrk="0" hangingPunct="1">
        <a:defRPr sz="1800" kern="1200">
          <a:solidFill>
            <a:schemeClr val="tx1"/>
          </a:solidFill>
          <a:latin typeface="+mn-lt"/>
          <a:ea typeface="+mn-ea"/>
          <a:cs typeface="+mn-cs"/>
        </a:defRPr>
      </a:lvl5pPr>
      <a:lvl6pPr marL="2223604" algn="l" defTabSz="889436" rtl="0" eaLnBrk="1" latinLnBrk="0" hangingPunct="1">
        <a:defRPr sz="1800" kern="1200">
          <a:solidFill>
            <a:schemeClr val="tx1"/>
          </a:solidFill>
          <a:latin typeface="+mn-lt"/>
          <a:ea typeface="+mn-ea"/>
          <a:cs typeface="+mn-cs"/>
        </a:defRPr>
      </a:lvl6pPr>
      <a:lvl7pPr marL="2668318" algn="l" defTabSz="889436" rtl="0" eaLnBrk="1" latinLnBrk="0" hangingPunct="1">
        <a:defRPr sz="1800" kern="1200">
          <a:solidFill>
            <a:schemeClr val="tx1"/>
          </a:solidFill>
          <a:latin typeface="+mn-lt"/>
          <a:ea typeface="+mn-ea"/>
          <a:cs typeface="+mn-cs"/>
        </a:defRPr>
      </a:lvl7pPr>
      <a:lvl8pPr marL="3113044" algn="l" defTabSz="889436" rtl="0" eaLnBrk="1" latinLnBrk="0" hangingPunct="1">
        <a:defRPr sz="1800" kern="1200">
          <a:solidFill>
            <a:schemeClr val="tx1"/>
          </a:solidFill>
          <a:latin typeface="+mn-lt"/>
          <a:ea typeface="+mn-ea"/>
          <a:cs typeface="+mn-cs"/>
        </a:defRPr>
      </a:lvl8pPr>
      <a:lvl9pPr marL="3557766" algn="l" defTabSz="88943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7726" b="16415"/>
          <a:stretch/>
        </p:blipFill>
        <p:spPr bwMode="auto">
          <a:xfrm>
            <a:off x="241" y="838200"/>
            <a:ext cx="8561103"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609600" y="274638"/>
            <a:ext cx="10972800" cy="1143000"/>
          </a:xfrm>
          <a:prstGeom prst="rect">
            <a:avLst/>
          </a:prstGeom>
        </p:spPr>
        <p:txBody>
          <a:bodyPr vert="horz" lIns="88992" tIns="44533" rIns="88992" bIns="44533"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437"/>
            <a:ext cx="10972800" cy="4525963"/>
          </a:xfrm>
          <a:prstGeom prst="rect">
            <a:avLst/>
          </a:prstGeom>
        </p:spPr>
        <p:txBody>
          <a:bodyPr vert="horz" lIns="88992" tIns="44533" rIns="88992" bIns="4453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600" y="6356596"/>
            <a:ext cx="2844800" cy="365125"/>
          </a:xfrm>
          <a:prstGeom prst="rect">
            <a:avLst/>
          </a:prstGeom>
        </p:spPr>
        <p:txBody>
          <a:bodyPr vert="horz" lIns="88992" tIns="44533" rIns="88992" bIns="44533" rtlCol="0" anchor="ctr"/>
          <a:lstStyle>
            <a:lvl1pPr algn="l">
              <a:defRPr sz="1100" b="1">
                <a:solidFill>
                  <a:schemeClr val="tx2"/>
                </a:solidFill>
              </a:defRPr>
            </a:lvl1pPr>
          </a:lstStyle>
          <a:p>
            <a:pPr defTabSz="889436"/>
            <a:fld id="{3AACD64A-A483-496E-909D-37AC79B848C1}" type="datetime4">
              <a:rPr lang="en-US" smtClean="0">
                <a:solidFill>
                  <a:srgbClr val="1F497D"/>
                </a:solidFill>
              </a:rPr>
              <a:pPr defTabSz="889436"/>
              <a:t>February 26, 2016</a:t>
            </a:fld>
            <a:endParaRPr lang="en-US" dirty="0">
              <a:solidFill>
                <a:srgbClr val="1F497D"/>
              </a:solidFill>
            </a:endParaRPr>
          </a:p>
        </p:txBody>
      </p:sp>
      <p:sp>
        <p:nvSpPr>
          <p:cNvPr id="5" name="Footer Placeholder 4"/>
          <p:cNvSpPr>
            <a:spLocks noGrp="1"/>
          </p:cNvSpPr>
          <p:nvPr>
            <p:ph type="ftr" sz="quarter" idx="3"/>
          </p:nvPr>
        </p:nvSpPr>
        <p:spPr>
          <a:xfrm>
            <a:off x="4165608" y="6356596"/>
            <a:ext cx="3860800" cy="365125"/>
          </a:xfrm>
          <a:prstGeom prst="rect">
            <a:avLst/>
          </a:prstGeom>
        </p:spPr>
        <p:txBody>
          <a:bodyPr vert="horz" lIns="88992" tIns="44533" rIns="88992" bIns="44533" rtlCol="0" anchor="ctr"/>
          <a:lstStyle>
            <a:lvl1pPr algn="ctr">
              <a:defRPr sz="1100" b="1">
                <a:solidFill>
                  <a:schemeClr val="tx2"/>
                </a:solidFill>
              </a:defRPr>
            </a:lvl1pPr>
          </a:lstStyle>
          <a:p>
            <a:pPr defTabSz="889436"/>
            <a:r>
              <a:rPr lang="en-US" smtClean="0">
                <a:solidFill>
                  <a:srgbClr val="1F497D"/>
                </a:solidFill>
              </a:rPr>
              <a:t>Proof of Beneficial Use of Water</a:t>
            </a:r>
            <a:endParaRPr lang="en-US" dirty="0">
              <a:solidFill>
                <a:srgbClr val="1F497D"/>
              </a:solidFill>
            </a:endParaRPr>
          </a:p>
        </p:txBody>
      </p:sp>
      <p:sp>
        <p:nvSpPr>
          <p:cNvPr id="6" name="Slide Number Placeholder 5"/>
          <p:cNvSpPr>
            <a:spLocks noGrp="1"/>
          </p:cNvSpPr>
          <p:nvPr>
            <p:ph type="sldNum" sz="quarter" idx="4"/>
          </p:nvPr>
        </p:nvSpPr>
        <p:spPr>
          <a:xfrm>
            <a:off x="8737603" y="6356596"/>
            <a:ext cx="2844800" cy="365125"/>
          </a:xfrm>
          <a:prstGeom prst="rect">
            <a:avLst/>
          </a:prstGeom>
        </p:spPr>
        <p:txBody>
          <a:bodyPr vert="horz" lIns="88992" tIns="44533" rIns="88992" bIns="44533" rtlCol="0" anchor="ctr"/>
          <a:lstStyle>
            <a:lvl1pPr algn="r">
              <a:defRPr sz="1100" b="1">
                <a:solidFill>
                  <a:schemeClr val="tx2"/>
                </a:solidFill>
              </a:defRPr>
            </a:lvl1pPr>
          </a:lstStyle>
          <a:p>
            <a:pPr defTabSz="889436"/>
            <a:fld id="{49321E85-C7F9-493D-8309-B66911D6D18E}" type="slidenum">
              <a:rPr lang="en-US" smtClean="0">
                <a:solidFill>
                  <a:srgbClr val="1F497D"/>
                </a:solidFill>
              </a:rPr>
              <a:pPr defTabSz="889436"/>
              <a:t>‹#›</a:t>
            </a:fld>
            <a:endParaRPr lang="en-US" dirty="0">
              <a:solidFill>
                <a:srgbClr val="1F497D"/>
              </a:solidFill>
            </a:endParaRPr>
          </a:p>
        </p:txBody>
      </p:sp>
    </p:spTree>
    <p:extLst>
      <p:ext uri="{BB962C8B-B14F-4D97-AF65-F5344CB8AC3E}">
        <p14:creationId xmlns:p14="http://schemas.microsoft.com/office/powerpoint/2010/main" val="1727189593"/>
      </p:ext>
    </p:extLst>
  </p:cSld>
  <p:clrMap bg1="lt1" tx1="dk1" bg2="lt2" tx2="dk2" accent1="accent1" accent2="accent2" accent3="accent3" accent4="accent4" accent5="accent5" accent6="accent6" hlink="hlink" folHlink="folHlink"/>
  <p:sldLayoutIdLst>
    <p:sldLayoutId id="2147483702" r:id="rId1"/>
  </p:sldLayoutIdLst>
  <p:timing>
    <p:tnLst>
      <p:par>
        <p:cTn id="1" dur="indefinite" restart="never" nodeType="tmRoot"/>
      </p:par>
    </p:tnLst>
  </p:timing>
  <p:hf hdr="0" ftr="0"/>
  <p:txStyles>
    <p:titleStyle>
      <a:lvl1pPr algn="ctr" defTabSz="889436" rtl="0" eaLnBrk="1" latinLnBrk="0" hangingPunct="1">
        <a:spcBef>
          <a:spcPct val="0"/>
        </a:spcBef>
        <a:buNone/>
        <a:defRPr sz="3600" b="1" kern="1200">
          <a:solidFill>
            <a:schemeClr val="tx2"/>
          </a:solidFill>
          <a:latin typeface="+mj-lt"/>
          <a:ea typeface="+mj-ea"/>
          <a:cs typeface="+mj-cs"/>
        </a:defRPr>
      </a:lvl1pPr>
    </p:titleStyle>
    <p:bodyStyle>
      <a:lvl1pPr marL="333494" indent="-333494" algn="l" defTabSz="889436" rtl="0" eaLnBrk="1" latinLnBrk="0" hangingPunct="1">
        <a:spcBef>
          <a:spcPct val="20000"/>
        </a:spcBef>
        <a:buFont typeface="Arial" pitchFamily="34" charset="0"/>
        <a:buChar char="•"/>
        <a:defRPr sz="2400" b="1" kern="1200">
          <a:solidFill>
            <a:schemeClr val="tx2"/>
          </a:solidFill>
          <a:latin typeface="+mn-lt"/>
          <a:ea typeface="+mn-ea"/>
          <a:cs typeface="+mn-cs"/>
        </a:defRPr>
      </a:lvl1pPr>
      <a:lvl2pPr marL="722680" indent="-277951" algn="l" defTabSz="889436" rtl="0" eaLnBrk="1" latinLnBrk="0" hangingPunct="1">
        <a:spcBef>
          <a:spcPct val="20000"/>
        </a:spcBef>
        <a:buFont typeface="Arial" pitchFamily="34" charset="0"/>
        <a:buChar char="–"/>
        <a:defRPr sz="2000" b="1" kern="1200">
          <a:solidFill>
            <a:schemeClr val="tx2"/>
          </a:solidFill>
          <a:latin typeface="+mn-lt"/>
          <a:ea typeface="+mn-ea"/>
          <a:cs typeface="+mn-cs"/>
        </a:defRPr>
      </a:lvl2pPr>
      <a:lvl3pPr marL="1111806" indent="-222372" algn="l" defTabSz="889436" rtl="0" eaLnBrk="1" latinLnBrk="0" hangingPunct="1">
        <a:spcBef>
          <a:spcPct val="20000"/>
        </a:spcBef>
        <a:buFont typeface="Arial" pitchFamily="34" charset="0"/>
        <a:buChar char="•"/>
        <a:defRPr sz="1800" b="1" kern="1200">
          <a:solidFill>
            <a:schemeClr val="tx2"/>
          </a:solidFill>
          <a:latin typeface="+mn-lt"/>
          <a:ea typeface="+mn-ea"/>
          <a:cs typeface="+mn-cs"/>
        </a:defRPr>
      </a:lvl3pPr>
      <a:lvl4pPr marL="1556521" indent="-222372" algn="l" defTabSz="889436" rtl="0" eaLnBrk="1" latinLnBrk="0" hangingPunct="1">
        <a:spcBef>
          <a:spcPct val="20000"/>
        </a:spcBef>
        <a:buFont typeface="Arial" pitchFamily="34" charset="0"/>
        <a:buChar char="–"/>
        <a:defRPr sz="1600" b="1" kern="1200">
          <a:solidFill>
            <a:schemeClr val="tx2"/>
          </a:solidFill>
          <a:latin typeface="+mn-lt"/>
          <a:ea typeface="+mn-ea"/>
          <a:cs typeface="+mn-cs"/>
        </a:defRPr>
      </a:lvl4pPr>
      <a:lvl5pPr marL="2001235" indent="-222372" algn="l" defTabSz="889436" rtl="0" eaLnBrk="1" latinLnBrk="0" hangingPunct="1">
        <a:spcBef>
          <a:spcPct val="20000"/>
        </a:spcBef>
        <a:buFont typeface="Arial" pitchFamily="34" charset="0"/>
        <a:buChar char="»"/>
        <a:defRPr sz="1600" b="1" kern="1200">
          <a:solidFill>
            <a:schemeClr val="tx2"/>
          </a:solidFill>
          <a:latin typeface="+mn-lt"/>
          <a:ea typeface="+mn-ea"/>
          <a:cs typeface="+mn-cs"/>
        </a:defRPr>
      </a:lvl5pPr>
      <a:lvl6pPr marL="2445969"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890681"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35397"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80130" indent="-222372" algn="l" defTabSz="88943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889436" rtl="0" eaLnBrk="1" latinLnBrk="0" hangingPunct="1">
        <a:defRPr sz="1800" kern="1200">
          <a:solidFill>
            <a:schemeClr val="tx1"/>
          </a:solidFill>
          <a:latin typeface="+mn-lt"/>
          <a:ea typeface="+mn-ea"/>
          <a:cs typeface="+mn-cs"/>
        </a:defRPr>
      </a:lvl1pPr>
      <a:lvl2pPr marL="444719" algn="l" defTabSz="889436" rtl="0" eaLnBrk="1" latinLnBrk="0" hangingPunct="1">
        <a:defRPr sz="1800" kern="1200">
          <a:solidFill>
            <a:schemeClr val="tx1"/>
          </a:solidFill>
          <a:latin typeface="+mn-lt"/>
          <a:ea typeface="+mn-ea"/>
          <a:cs typeface="+mn-cs"/>
        </a:defRPr>
      </a:lvl2pPr>
      <a:lvl3pPr marL="889436" algn="l" defTabSz="889436" rtl="0" eaLnBrk="1" latinLnBrk="0" hangingPunct="1">
        <a:defRPr sz="1800" kern="1200">
          <a:solidFill>
            <a:schemeClr val="tx1"/>
          </a:solidFill>
          <a:latin typeface="+mn-lt"/>
          <a:ea typeface="+mn-ea"/>
          <a:cs typeface="+mn-cs"/>
        </a:defRPr>
      </a:lvl3pPr>
      <a:lvl4pPr marL="1334162" algn="l" defTabSz="889436" rtl="0" eaLnBrk="1" latinLnBrk="0" hangingPunct="1">
        <a:defRPr sz="1800" kern="1200">
          <a:solidFill>
            <a:schemeClr val="tx1"/>
          </a:solidFill>
          <a:latin typeface="+mn-lt"/>
          <a:ea typeface="+mn-ea"/>
          <a:cs typeface="+mn-cs"/>
        </a:defRPr>
      </a:lvl4pPr>
      <a:lvl5pPr marL="1778884" algn="l" defTabSz="889436" rtl="0" eaLnBrk="1" latinLnBrk="0" hangingPunct="1">
        <a:defRPr sz="1800" kern="1200">
          <a:solidFill>
            <a:schemeClr val="tx1"/>
          </a:solidFill>
          <a:latin typeface="+mn-lt"/>
          <a:ea typeface="+mn-ea"/>
          <a:cs typeface="+mn-cs"/>
        </a:defRPr>
      </a:lvl5pPr>
      <a:lvl6pPr marL="2223604" algn="l" defTabSz="889436" rtl="0" eaLnBrk="1" latinLnBrk="0" hangingPunct="1">
        <a:defRPr sz="1800" kern="1200">
          <a:solidFill>
            <a:schemeClr val="tx1"/>
          </a:solidFill>
          <a:latin typeface="+mn-lt"/>
          <a:ea typeface="+mn-ea"/>
          <a:cs typeface="+mn-cs"/>
        </a:defRPr>
      </a:lvl6pPr>
      <a:lvl7pPr marL="2668318" algn="l" defTabSz="889436" rtl="0" eaLnBrk="1" latinLnBrk="0" hangingPunct="1">
        <a:defRPr sz="1800" kern="1200">
          <a:solidFill>
            <a:schemeClr val="tx1"/>
          </a:solidFill>
          <a:latin typeface="+mn-lt"/>
          <a:ea typeface="+mn-ea"/>
          <a:cs typeface="+mn-cs"/>
        </a:defRPr>
      </a:lvl7pPr>
      <a:lvl8pPr marL="3113044" algn="l" defTabSz="889436" rtl="0" eaLnBrk="1" latinLnBrk="0" hangingPunct="1">
        <a:defRPr sz="1800" kern="1200">
          <a:solidFill>
            <a:schemeClr val="tx1"/>
          </a:solidFill>
          <a:latin typeface="+mn-lt"/>
          <a:ea typeface="+mn-ea"/>
          <a:cs typeface="+mn-cs"/>
        </a:defRPr>
      </a:lvl8pPr>
      <a:lvl9pPr marL="3557766" algn="l" defTabSz="88943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9.xml"/><Relationship Id="rId5" Type="http://schemas.openxmlformats.org/officeDocument/2006/relationships/image" Target="../media/image24.png"/><Relationship Id="rId4" Type="http://schemas.openxmlformats.org/officeDocument/2006/relationships/image" Target="../media/image23.gif"/></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jpeg"/><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5.xml"/><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2" Type="http://schemas.openxmlformats.org/officeDocument/2006/relationships/image" Target="../media/image60.tmp"/><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image" Target="../media/image61.tmp"/><Relationship Id="rId1" Type="http://schemas.openxmlformats.org/officeDocument/2006/relationships/slideLayout" Target="../slideLayouts/slideLayout41.xml"/><Relationship Id="rId4" Type="http://schemas.openxmlformats.org/officeDocument/2006/relationships/image" Target="../media/image63.tmp"/></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44.xml"/><Relationship Id="rId4" Type="http://schemas.openxmlformats.org/officeDocument/2006/relationships/image" Target="../media/image6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39432" y="425471"/>
            <a:ext cx="8689976" cy="2509213"/>
          </a:xfrm>
        </p:spPr>
        <p:txBody>
          <a:bodyPr/>
          <a:lstStyle/>
          <a:p>
            <a:r>
              <a:rPr lang="en-US" dirty="0" smtClean="0">
                <a:solidFill>
                  <a:schemeClr val="accent1"/>
                </a:solidFill>
              </a:rPr>
              <a:t>Water Use Program</a:t>
            </a:r>
            <a:endParaRPr lang="en-US" dirty="0">
              <a:solidFill>
                <a:schemeClr val="accent1"/>
              </a:solidFill>
            </a:endParaRPr>
          </a:p>
        </p:txBody>
      </p:sp>
      <p:sp>
        <p:nvSpPr>
          <p:cNvPr id="3" name="Subtitle 2"/>
          <p:cNvSpPr>
            <a:spLocks noGrp="1"/>
          </p:cNvSpPr>
          <p:nvPr>
            <p:ph type="subTitle" idx="1"/>
          </p:nvPr>
        </p:nvSpPr>
        <p:spPr>
          <a:xfrm>
            <a:off x="1639432" y="2949728"/>
            <a:ext cx="8689976" cy="1371599"/>
          </a:xfrm>
        </p:spPr>
        <p:txBody>
          <a:bodyPr/>
          <a:lstStyle/>
          <a:p>
            <a:r>
              <a:rPr lang="en-US" dirty="0" smtClean="0">
                <a:solidFill>
                  <a:schemeClr val="accent1"/>
                </a:solidFill>
              </a:rPr>
              <a:t>How it has changed</a:t>
            </a:r>
          </a:p>
          <a:p>
            <a:r>
              <a:rPr lang="en-US" dirty="0" smtClean="0">
                <a:solidFill>
                  <a:schemeClr val="accent1"/>
                </a:solidFill>
              </a:rPr>
              <a:t>Why it is important!</a:t>
            </a:r>
            <a:endParaRPr lang="en-US" dirty="0">
              <a:solidFill>
                <a:schemeClr val="accent1"/>
              </a:solidFill>
            </a:endParaRPr>
          </a:p>
        </p:txBody>
      </p:sp>
      <p:sp>
        <p:nvSpPr>
          <p:cNvPr id="4" name="TextBox 3"/>
          <p:cNvSpPr txBox="1"/>
          <p:nvPr/>
        </p:nvSpPr>
        <p:spPr>
          <a:xfrm>
            <a:off x="633299" y="4756087"/>
            <a:ext cx="5306785" cy="920933"/>
          </a:xfrm>
          <a:prstGeom prst="rect">
            <a:avLst/>
          </a:prstGeom>
          <a:noFill/>
        </p:spPr>
        <p:txBody>
          <a:bodyPr wrap="square" lIns="88992" tIns="44533" rIns="88992" bIns="44533" rtlCol="0">
            <a:spAutoFit/>
          </a:bodyPr>
          <a:lstStyle/>
          <a:p>
            <a:r>
              <a:rPr lang="en-US" dirty="0" smtClean="0">
                <a:solidFill>
                  <a:schemeClr val="accent1"/>
                </a:solidFill>
              </a:rPr>
              <a:t>Eric K. Klotz, P.E.       Utah Water Resources</a:t>
            </a:r>
          </a:p>
          <a:p>
            <a:r>
              <a:rPr lang="en-US" dirty="0" smtClean="0">
                <a:solidFill>
                  <a:schemeClr val="accent1"/>
                </a:solidFill>
              </a:rPr>
              <a:t>Frank Quintana, P.E.  Utah Water Rights</a:t>
            </a:r>
          </a:p>
          <a:p>
            <a:r>
              <a:rPr lang="en-US" dirty="0" smtClean="0">
                <a:solidFill>
                  <a:schemeClr val="accent1"/>
                </a:solidFill>
              </a:rPr>
              <a:t>Tammy North, P.E.     Utah Drinking Water</a:t>
            </a:r>
            <a:endParaRPr lang="en-US" dirty="0">
              <a:solidFill>
                <a:schemeClr val="accent1"/>
              </a:solidFill>
            </a:endParaRPr>
          </a:p>
        </p:txBody>
      </p:sp>
    </p:spTree>
    <p:extLst>
      <p:ext uri="{BB962C8B-B14F-4D97-AF65-F5344CB8AC3E}">
        <p14:creationId xmlns:p14="http://schemas.microsoft.com/office/powerpoint/2010/main" val="7799292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7"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235" y="288"/>
            <a:ext cx="9204325" cy="621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1" name="Rectangle 9"/>
          <p:cNvSpPr>
            <a:spLocks noChangeArrowheads="1"/>
          </p:cNvSpPr>
          <p:nvPr/>
        </p:nvSpPr>
        <p:spPr bwMode="auto">
          <a:xfrm>
            <a:off x="1676400" y="762000"/>
            <a:ext cx="3276600" cy="60960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nchor="ctr"/>
          <a:lstStyle/>
          <a:p>
            <a:pPr defTabSz="889436" fontAlgn="base">
              <a:spcBef>
                <a:spcPct val="0"/>
              </a:spcBef>
              <a:spcAft>
                <a:spcPct val="0"/>
              </a:spcAft>
            </a:pPr>
            <a:endParaRPr lang="en-US" sz="2400">
              <a:solidFill>
                <a:srgbClr val="003366"/>
              </a:solidFill>
              <a:latin typeface="Times New Roman" panose="02020603050405020304" pitchFamily="18" charset="0"/>
            </a:endParaRPr>
          </a:p>
        </p:txBody>
      </p:sp>
      <p:sp>
        <p:nvSpPr>
          <p:cNvPr id="13322" name="Rectangle 10"/>
          <p:cNvSpPr>
            <a:spLocks noChangeArrowheads="1"/>
          </p:cNvSpPr>
          <p:nvPr/>
        </p:nvSpPr>
        <p:spPr bwMode="auto">
          <a:xfrm>
            <a:off x="1676400" y="1371600"/>
            <a:ext cx="8153400" cy="457200"/>
          </a:xfrm>
          <a:prstGeom prst="rect">
            <a:avLst/>
          </a:prstGeom>
          <a:noFill/>
          <a:ln w="254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nchor="ctr"/>
          <a:lstStyle/>
          <a:p>
            <a:pPr defTabSz="889436" fontAlgn="base">
              <a:spcBef>
                <a:spcPct val="0"/>
              </a:spcBef>
              <a:spcAft>
                <a:spcPct val="0"/>
              </a:spcAft>
            </a:pPr>
            <a:endParaRPr lang="en-US" sz="2400">
              <a:solidFill>
                <a:srgbClr val="003366"/>
              </a:solidFill>
              <a:latin typeface="Times New Roman" panose="02020603050405020304" pitchFamily="18" charset="0"/>
            </a:endParaRPr>
          </a:p>
        </p:txBody>
      </p:sp>
      <p:sp>
        <p:nvSpPr>
          <p:cNvPr id="13323" name="Rectangle 11"/>
          <p:cNvSpPr>
            <a:spLocks noChangeArrowheads="1"/>
          </p:cNvSpPr>
          <p:nvPr/>
        </p:nvSpPr>
        <p:spPr bwMode="auto">
          <a:xfrm>
            <a:off x="1676400" y="1828800"/>
            <a:ext cx="6553200" cy="228600"/>
          </a:xfrm>
          <a:prstGeom prst="rect">
            <a:avLst/>
          </a:prstGeom>
          <a:noFill/>
          <a:ln w="254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nchor="ctr"/>
          <a:lstStyle/>
          <a:p>
            <a:pPr defTabSz="889436" fontAlgn="base">
              <a:spcBef>
                <a:spcPct val="0"/>
              </a:spcBef>
              <a:spcAft>
                <a:spcPct val="0"/>
              </a:spcAft>
            </a:pPr>
            <a:endParaRPr lang="en-US" sz="2400">
              <a:solidFill>
                <a:srgbClr val="003366"/>
              </a:solidFill>
              <a:latin typeface="Times New Roman" panose="02020603050405020304" pitchFamily="18" charset="0"/>
            </a:endParaRPr>
          </a:p>
        </p:txBody>
      </p:sp>
      <p:sp>
        <p:nvSpPr>
          <p:cNvPr id="13324" name="Rectangle 12"/>
          <p:cNvSpPr>
            <a:spLocks noChangeArrowheads="1"/>
          </p:cNvSpPr>
          <p:nvPr/>
        </p:nvSpPr>
        <p:spPr bwMode="auto">
          <a:xfrm>
            <a:off x="6858000" y="762000"/>
            <a:ext cx="3657600" cy="609600"/>
          </a:xfrm>
          <a:prstGeom prst="rect">
            <a:avLst/>
          </a:prstGeom>
          <a:noFill/>
          <a:ln w="25400">
            <a:solidFill>
              <a:srgbClr val="0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nchor="ctr"/>
          <a:lstStyle/>
          <a:p>
            <a:pPr defTabSz="889436" fontAlgn="base">
              <a:spcBef>
                <a:spcPct val="0"/>
              </a:spcBef>
              <a:spcAft>
                <a:spcPct val="0"/>
              </a:spcAft>
            </a:pPr>
            <a:endParaRPr lang="en-US" sz="2400">
              <a:solidFill>
                <a:srgbClr val="003366"/>
              </a:solidFill>
              <a:latin typeface="Times New Roman" panose="02020603050405020304" pitchFamily="18" charset="0"/>
            </a:endParaRPr>
          </a:p>
        </p:txBody>
      </p:sp>
      <p:sp>
        <p:nvSpPr>
          <p:cNvPr id="13325" name="Rectangle 13"/>
          <p:cNvSpPr>
            <a:spLocks noChangeArrowheads="1"/>
          </p:cNvSpPr>
          <p:nvPr/>
        </p:nvSpPr>
        <p:spPr bwMode="auto">
          <a:xfrm>
            <a:off x="1676400" y="2057400"/>
            <a:ext cx="8839200" cy="1600200"/>
          </a:xfrm>
          <a:prstGeom prst="rect">
            <a:avLst/>
          </a:prstGeom>
          <a:noFill/>
          <a:ln w="25400">
            <a:solidFill>
              <a:srgbClr val="8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nchor="ctr"/>
          <a:lstStyle/>
          <a:p>
            <a:pPr defTabSz="889436" fontAlgn="base">
              <a:spcBef>
                <a:spcPct val="0"/>
              </a:spcBef>
              <a:spcAft>
                <a:spcPct val="0"/>
              </a:spcAft>
            </a:pPr>
            <a:endParaRPr lang="en-US" sz="2400">
              <a:solidFill>
                <a:srgbClr val="003366"/>
              </a:solidFill>
              <a:latin typeface="Times New Roman" panose="02020603050405020304" pitchFamily="18" charset="0"/>
            </a:endParaRPr>
          </a:p>
        </p:txBody>
      </p:sp>
      <p:sp>
        <p:nvSpPr>
          <p:cNvPr id="13326" name="Rectangle 14"/>
          <p:cNvSpPr>
            <a:spLocks noChangeArrowheads="1"/>
          </p:cNvSpPr>
          <p:nvPr/>
        </p:nvSpPr>
        <p:spPr bwMode="auto">
          <a:xfrm>
            <a:off x="1676400" y="4724401"/>
            <a:ext cx="8839200" cy="1295400"/>
          </a:xfrm>
          <a:prstGeom prst="rect">
            <a:avLst/>
          </a:prstGeom>
          <a:noFill/>
          <a:ln w="25400">
            <a:solidFill>
              <a:srgbClr val="0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nchor="ctr"/>
          <a:lstStyle/>
          <a:p>
            <a:pPr defTabSz="889436" fontAlgn="base">
              <a:spcBef>
                <a:spcPct val="0"/>
              </a:spcBef>
              <a:spcAft>
                <a:spcPct val="0"/>
              </a:spcAft>
            </a:pPr>
            <a:endParaRPr lang="en-US" sz="2400">
              <a:solidFill>
                <a:srgbClr val="003366"/>
              </a:solidFill>
              <a:latin typeface="Times New Roman" panose="02020603050405020304" pitchFamily="18" charset="0"/>
            </a:endParaRPr>
          </a:p>
        </p:txBody>
      </p:sp>
      <p:sp>
        <p:nvSpPr>
          <p:cNvPr id="13328" name="Rectangle 16"/>
          <p:cNvSpPr>
            <a:spLocks noChangeArrowheads="1"/>
          </p:cNvSpPr>
          <p:nvPr/>
        </p:nvSpPr>
        <p:spPr bwMode="auto">
          <a:xfrm>
            <a:off x="1524000" y="6096000"/>
            <a:ext cx="1143000" cy="76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nchor="ctr"/>
          <a:lstStyle/>
          <a:p>
            <a:pPr defTabSz="889436" fontAlgn="base">
              <a:spcBef>
                <a:spcPct val="0"/>
              </a:spcBef>
              <a:spcAft>
                <a:spcPct val="0"/>
              </a:spcAft>
            </a:pPr>
            <a:endParaRPr lang="en-US" sz="2400">
              <a:solidFill>
                <a:srgbClr val="003366"/>
              </a:solidFill>
              <a:latin typeface="Times New Roman" panose="02020603050405020304" pitchFamily="18" charset="0"/>
            </a:endParaRPr>
          </a:p>
        </p:txBody>
      </p:sp>
    </p:spTree>
    <p:extLst>
      <p:ext uri="{BB962C8B-B14F-4D97-AF65-F5344CB8AC3E}">
        <p14:creationId xmlns:p14="http://schemas.microsoft.com/office/powerpoint/2010/main" val="3437956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3" y="0"/>
            <a:ext cx="8875059" cy="6858000"/>
          </a:xfrm>
          <a:prstGeom prst="rect">
            <a:avLst/>
          </a:prstGeom>
        </p:spPr>
      </p:pic>
    </p:spTree>
    <p:extLst>
      <p:ext uri="{BB962C8B-B14F-4D97-AF65-F5344CB8AC3E}">
        <p14:creationId xmlns:p14="http://schemas.microsoft.com/office/powerpoint/2010/main" val="22128788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3" y="0"/>
            <a:ext cx="8875059" cy="6858000"/>
          </a:xfrm>
          <a:prstGeom prst="rect">
            <a:avLst/>
          </a:prstGeom>
        </p:spPr>
      </p:pic>
    </p:spTree>
    <p:extLst>
      <p:ext uri="{BB962C8B-B14F-4D97-AF65-F5344CB8AC3E}">
        <p14:creationId xmlns:p14="http://schemas.microsoft.com/office/powerpoint/2010/main" val="22752735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Rectangle 6"/>
          <p:cNvSpPr>
            <a:spLocks noChangeArrowheads="1"/>
          </p:cNvSpPr>
          <p:nvPr/>
        </p:nvSpPr>
        <p:spPr bwMode="auto">
          <a:xfrm>
            <a:off x="152400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nchor="ctr"/>
          <a:lstStyle/>
          <a:p>
            <a:pPr defTabSz="889436" fontAlgn="base">
              <a:spcBef>
                <a:spcPct val="0"/>
              </a:spcBef>
              <a:spcAft>
                <a:spcPct val="0"/>
              </a:spcAft>
            </a:pPr>
            <a:endParaRPr lang="en-US" sz="2400">
              <a:solidFill>
                <a:srgbClr val="003366"/>
              </a:solidFill>
              <a:latin typeface="Times New Roman" panose="02020603050405020304" pitchFamily="18" charset="0"/>
            </a:endParaRPr>
          </a:p>
        </p:txBody>
      </p:sp>
      <p:pic>
        <p:nvPicPr>
          <p:cNvPr id="143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95688"/>
            <a:ext cx="9144000" cy="425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Rectangle 4"/>
          <p:cNvSpPr>
            <a:spLocks noChangeArrowheads="1"/>
          </p:cNvSpPr>
          <p:nvPr/>
        </p:nvSpPr>
        <p:spPr bwMode="auto">
          <a:xfrm>
            <a:off x="1752600" y="4572000"/>
            <a:ext cx="8534400" cy="990600"/>
          </a:xfrm>
          <a:prstGeom prst="rect">
            <a:avLst/>
          </a:prstGeom>
          <a:noFill/>
          <a:ln w="254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nchor="ctr"/>
          <a:lstStyle/>
          <a:p>
            <a:pPr defTabSz="889436" fontAlgn="base">
              <a:spcBef>
                <a:spcPct val="0"/>
              </a:spcBef>
              <a:spcAft>
                <a:spcPct val="0"/>
              </a:spcAft>
            </a:pPr>
            <a:endParaRPr lang="en-US" sz="2400">
              <a:solidFill>
                <a:srgbClr val="003366"/>
              </a:solidFill>
              <a:latin typeface="Times New Roman" panose="02020603050405020304" pitchFamily="18" charset="0"/>
            </a:endParaRPr>
          </a:p>
        </p:txBody>
      </p:sp>
    </p:spTree>
    <p:extLst>
      <p:ext uri="{BB962C8B-B14F-4D97-AF65-F5344CB8AC3E}">
        <p14:creationId xmlns:p14="http://schemas.microsoft.com/office/powerpoint/2010/main" val="38223473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3" y="0"/>
            <a:ext cx="8875059" cy="6858000"/>
          </a:xfrm>
          <a:prstGeom prst="rect">
            <a:avLst/>
          </a:prstGeom>
        </p:spPr>
      </p:pic>
    </p:spTree>
    <p:extLst>
      <p:ext uri="{BB962C8B-B14F-4D97-AF65-F5344CB8AC3E}">
        <p14:creationId xmlns:p14="http://schemas.microsoft.com/office/powerpoint/2010/main" val="34706749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3" y="0"/>
            <a:ext cx="8875059" cy="6858000"/>
          </a:xfrm>
          <a:prstGeom prst="rect">
            <a:avLst/>
          </a:prstGeom>
        </p:spPr>
      </p:pic>
    </p:spTree>
    <p:extLst>
      <p:ext uri="{BB962C8B-B14F-4D97-AF65-F5344CB8AC3E}">
        <p14:creationId xmlns:p14="http://schemas.microsoft.com/office/powerpoint/2010/main" val="8466168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8" name="Rectangle 8"/>
          <p:cNvSpPr>
            <a:spLocks noChangeArrowheads="1"/>
          </p:cNvSpPr>
          <p:nvPr/>
        </p:nvSpPr>
        <p:spPr bwMode="auto">
          <a:xfrm>
            <a:off x="152400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nchor="ctr"/>
          <a:lstStyle/>
          <a:p>
            <a:pPr defTabSz="889436" fontAlgn="base">
              <a:spcBef>
                <a:spcPct val="0"/>
              </a:spcBef>
              <a:spcAft>
                <a:spcPct val="0"/>
              </a:spcAft>
            </a:pPr>
            <a:endParaRPr lang="en-US" sz="2400">
              <a:solidFill>
                <a:srgbClr val="003366"/>
              </a:solidFill>
              <a:latin typeface="Times New Roman" panose="02020603050405020304" pitchFamily="18" charset="0"/>
            </a:endParaRPr>
          </a:p>
        </p:txBody>
      </p:sp>
      <p:pic>
        <p:nvPicPr>
          <p:cNvPr id="1536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8900"/>
            <a:ext cx="9144000" cy="661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Rectangle 4"/>
          <p:cNvSpPr>
            <a:spLocks noChangeArrowheads="1"/>
          </p:cNvSpPr>
          <p:nvPr/>
        </p:nvSpPr>
        <p:spPr bwMode="auto">
          <a:xfrm>
            <a:off x="1676400" y="152401"/>
            <a:ext cx="8839200" cy="4038600"/>
          </a:xfrm>
          <a:prstGeom prst="rect">
            <a:avLst/>
          </a:prstGeom>
          <a:noFill/>
          <a:ln w="25400">
            <a:solidFill>
              <a:srgbClr val="8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nchor="ctr"/>
          <a:lstStyle/>
          <a:p>
            <a:pPr defTabSz="889436" fontAlgn="base">
              <a:spcBef>
                <a:spcPct val="0"/>
              </a:spcBef>
              <a:spcAft>
                <a:spcPct val="0"/>
              </a:spcAft>
            </a:pPr>
            <a:endParaRPr lang="en-US" sz="2400">
              <a:solidFill>
                <a:srgbClr val="003366"/>
              </a:solidFill>
              <a:latin typeface="Times New Roman" panose="02020603050405020304" pitchFamily="18" charset="0"/>
            </a:endParaRPr>
          </a:p>
        </p:txBody>
      </p:sp>
      <p:sp>
        <p:nvSpPr>
          <p:cNvPr id="15365" name="Rectangle 5"/>
          <p:cNvSpPr>
            <a:spLocks noChangeArrowheads="1"/>
          </p:cNvSpPr>
          <p:nvPr/>
        </p:nvSpPr>
        <p:spPr bwMode="auto">
          <a:xfrm>
            <a:off x="1676400" y="4191001"/>
            <a:ext cx="8458200" cy="1447800"/>
          </a:xfrm>
          <a:prstGeom prst="rect">
            <a:avLst/>
          </a:prstGeom>
          <a:noFill/>
          <a:ln w="254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nchor="ctr"/>
          <a:lstStyle/>
          <a:p>
            <a:pPr defTabSz="889436" fontAlgn="base">
              <a:spcBef>
                <a:spcPct val="0"/>
              </a:spcBef>
              <a:spcAft>
                <a:spcPct val="0"/>
              </a:spcAft>
            </a:pPr>
            <a:endParaRPr lang="en-US" sz="2400">
              <a:solidFill>
                <a:srgbClr val="003366"/>
              </a:solidFill>
              <a:latin typeface="Times New Roman" panose="02020603050405020304" pitchFamily="18" charset="0"/>
            </a:endParaRPr>
          </a:p>
        </p:txBody>
      </p:sp>
    </p:spTree>
    <p:extLst>
      <p:ext uri="{BB962C8B-B14F-4D97-AF65-F5344CB8AC3E}">
        <p14:creationId xmlns:p14="http://schemas.microsoft.com/office/powerpoint/2010/main" val="40958883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3" y="0"/>
            <a:ext cx="8875059" cy="6858000"/>
          </a:xfrm>
          <a:prstGeom prst="rect">
            <a:avLst/>
          </a:prstGeom>
        </p:spPr>
      </p:pic>
    </p:spTree>
    <p:extLst>
      <p:ext uri="{BB962C8B-B14F-4D97-AF65-F5344CB8AC3E}">
        <p14:creationId xmlns:p14="http://schemas.microsoft.com/office/powerpoint/2010/main" val="41723765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3" y="0"/>
            <a:ext cx="8875059" cy="6858000"/>
          </a:xfrm>
          <a:prstGeom prst="rect">
            <a:avLst/>
          </a:prstGeom>
        </p:spPr>
      </p:pic>
    </p:spTree>
    <p:extLst>
      <p:ext uri="{BB962C8B-B14F-4D97-AF65-F5344CB8AC3E}">
        <p14:creationId xmlns:p14="http://schemas.microsoft.com/office/powerpoint/2010/main" val="15441638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16152" y="1516567"/>
            <a:ext cx="8458200" cy="838200"/>
          </a:xfrm>
        </p:spPr>
        <p:txBody>
          <a:bodyPr>
            <a:normAutofit fontScale="90000"/>
          </a:bodyPr>
          <a:lstStyle/>
          <a:p>
            <a:r>
              <a:rPr lang="en-US" altLang="en-US" sz="3200" b="1" dirty="0">
                <a:solidFill>
                  <a:srgbClr val="0000CC"/>
                </a:solidFill>
                <a:latin typeface="Times New Roman" panose="02020603050405020304" pitchFamily="18" charset="0"/>
              </a:rPr>
              <a:t>Along with the survey forms, detailed instructions are also mailed.</a:t>
            </a:r>
            <a:br>
              <a:rPr lang="en-US" altLang="en-US" sz="3200" b="1" dirty="0">
                <a:solidFill>
                  <a:srgbClr val="0000CC"/>
                </a:solidFill>
                <a:latin typeface="Times New Roman" panose="02020603050405020304" pitchFamily="18" charset="0"/>
              </a:rPr>
            </a:br>
            <a:endParaRPr lang="en-US" altLang="en-US" sz="3200" b="1" dirty="0">
              <a:solidFill>
                <a:srgbClr val="0000CC"/>
              </a:solidFill>
              <a:latin typeface="Times New Roman" panose="02020603050405020304" pitchFamily="18" charset="0"/>
            </a:endParaRPr>
          </a:p>
        </p:txBody>
      </p:sp>
      <p:sp>
        <p:nvSpPr>
          <p:cNvPr id="43011" name="Content Placeholder 2"/>
          <p:cNvSpPr>
            <a:spLocks noGrp="1"/>
          </p:cNvSpPr>
          <p:nvPr>
            <p:ph idx="4294967295"/>
          </p:nvPr>
        </p:nvSpPr>
        <p:spPr>
          <a:xfrm>
            <a:off x="2267881" y="2964366"/>
            <a:ext cx="7754937" cy="4419600"/>
          </a:xfrm>
        </p:spPr>
        <p:txBody>
          <a:bodyPr/>
          <a:lstStyle/>
          <a:p>
            <a:pPr eaLnBrk="0" hangingPunct="0">
              <a:spcBef>
                <a:spcPct val="0"/>
              </a:spcBef>
              <a:buFontTx/>
              <a:buNone/>
            </a:pPr>
            <a:r>
              <a:rPr lang="en-US" altLang="en-US" b="1" dirty="0">
                <a:solidFill>
                  <a:srgbClr val="0000CC"/>
                </a:solidFill>
                <a:latin typeface="Times New Roman" panose="02020603050405020304" pitchFamily="18" charset="0"/>
              </a:rPr>
              <a:t>The last part of both the paper and e-form pertain to Revenues and Expenditures – this information is collected by the Division of Drinking Water.  They are seeking financial information and future projected needs of your system.</a:t>
            </a:r>
          </a:p>
        </p:txBody>
      </p:sp>
    </p:spTree>
    <p:extLst>
      <p:ext uri="{BB962C8B-B14F-4D97-AF65-F5344CB8AC3E}">
        <p14:creationId xmlns:p14="http://schemas.microsoft.com/office/powerpoint/2010/main" val="28646349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idx="4294967295"/>
          </p:nvPr>
        </p:nvSpPr>
        <p:spPr>
          <a:xfrm>
            <a:off x="3564673" y="228600"/>
            <a:ext cx="6096000" cy="1219200"/>
          </a:xfrm>
        </p:spPr>
        <p:txBody>
          <a:bodyPr>
            <a:normAutofit fontScale="90000"/>
          </a:bodyPr>
          <a:lstStyle/>
          <a:p>
            <a:r>
              <a:rPr lang="en-US" altLang="en-US" sz="3200" b="1" i="1" dirty="0">
                <a:solidFill>
                  <a:srgbClr val="0000CC"/>
                </a:solidFill>
              </a:rPr>
              <a:t>What is the Water Use Program?</a:t>
            </a:r>
            <a:r>
              <a:rPr lang="en-US" altLang="en-US" sz="4000" b="1" i="1" dirty="0">
                <a:solidFill>
                  <a:srgbClr val="000000"/>
                </a:solidFill>
              </a:rPr>
              <a:t/>
            </a:r>
            <a:br>
              <a:rPr lang="en-US" altLang="en-US" sz="4000" b="1" i="1" dirty="0">
                <a:solidFill>
                  <a:srgbClr val="000000"/>
                </a:solidFill>
              </a:rPr>
            </a:br>
            <a:endParaRPr lang="en-US" altLang="en-US" sz="4000" b="1" i="1" dirty="0">
              <a:solidFill>
                <a:srgbClr val="000000"/>
              </a:solidFill>
            </a:endParaRPr>
          </a:p>
        </p:txBody>
      </p:sp>
      <p:sp>
        <p:nvSpPr>
          <p:cNvPr id="3075" name="Content Placeholder 2"/>
          <p:cNvSpPr>
            <a:spLocks noGrp="1"/>
          </p:cNvSpPr>
          <p:nvPr>
            <p:ph idx="4294967295"/>
          </p:nvPr>
        </p:nvSpPr>
        <p:spPr>
          <a:xfrm>
            <a:off x="3564676" y="2901324"/>
            <a:ext cx="6116637" cy="3306762"/>
          </a:xfrm>
        </p:spPr>
        <p:txBody>
          <a:bodyPr>
            <a:normAutofit fontScale="92500" lnSpcReduction="20000"/>
          </a:bodyPr>
          <a:lstStyle/>
          <a:p>
            <a:pPr>
              <a:spcBef>
                <a:spcPct val="0"/>
              </a:spcBef>
            </a:pPr>
            <a:endParaRPr lang="en-US" altLang="en-US" sz="2800" b="1" i="1" dirty="0">
              <a:solidFill>
                <a:srgbClr val="0000CC"/>
              </a:solidFill>
            </a:endParaRPr>
          </a:p>
          <a:p>
            <a:pPr>
              <a:spcBef>
                <a:spcPct val="0"/>
              </a:spcBef>
              <a:buFont typeface="Arial" panose="020B0604020202020204" pitchFamily="34" charset="0"/>
              <a:buNone/>
            </a:pPr>
            <a:r>
              <a:rPr lang="en-US" altLang="en-US" sz="2800" b="1" i="1" dirty="0">
                <a:solidFill>
                  <a:srgbClr val="0000CC"/>
                </a:solidFill>
              </a:rPr>
              <a:t>	for the purpose to collect and compile water supply withdrawal and diversion data, as well as customer level water use data from public water suppliers, industrial and groundwater management plan users throughout Utah.</a:t>
            </a:r>
          </a:p>
        </p:txBody>
      </p:sp>
      <p:sp>
        <p:nvSpPr>
          <p:cNvPr id="3078" name="Text Box 6"/>
          <p:cNvSpPr txBox="1">
            <a:spLocks noChangeArrowheads="1"/>
          </p:cNvSpPr>
          <p:nvPr/>
        </p:nvSpPr>
        <p:spPr bwMode="auto">
          <a:xfrm>
            <a:off x="3869473" y="1377410"/>
            <a:ext cx="5486400" cy="2228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992" tIns="44533" rIns="88992" bIns="44533">
            <a:spAutoFit/>
          </a:bodyPr>
          <a:lstStyle/>
          <a:p>
            <a:pPr defTabSz="889436" fontAlgn="base">
              <a:spcBef>
                <a:spcPct val="0"/>
              </a:spcBef>
              <a:spcAft>
                <a:spcPct val="0"/>
              </a:spcAft>
              <a:buFont typeface="Wingdings" panose="05000000000000000000" pitchFamily="2" charset="2"/>
              <a:buChar char="Ø"/>
            </a:pPr>
            <a:r>
              <a:rPr lang="en-US" altLang="en-US" sz="2800" b="1" i="1" dirty="0">
                <a:solidFill>
                  <a:srgbClr val="0000CC"/>
                </a:solidFill>
                <a:cs typeface="Arial" panose="020B0604020202020204" pitchFamily="34" charset="0"/>
              </a:rPr>
              <a:t>USGS</a:t>
            </a:r>
          </a:p>
          <a:p>
            <a:pPr defTabSz="889436" fontAlgn="base">
              <a:spcBef>
                <a:spcPct val="0"/>
              </a:spcBef>
              <a:spcAft>
                <a:spcPct val="0"/>
              </a:spcAft>
              <a:buFont typeface="Wingdings" panose="05000000000000000000" pitchFamily="2" charset="2"/>
              <a:buChar char="Ø"/>
            </a:pPr>
            <a:r>
              <a:rPr lang="en-US" altLang="en-US" sz="2800" b="1" i="1" dirty="0">
                <a:solidFill>
                  <a:srgbClr val="0000CC"/>
                </a:solidFill>
                <a:cs typeface="Arial" panose="020B0604020202020204" pitchFamily="34" charset="0"/>
              </a:rPr>
              <a:t>Utah Division of Water Rights </a:t>
            </a:r>
          </a:p>
          <a:p>
            <a:pPr defTabSz="889436" fontAlgn="base">
              <a:spcBef>
                <a:spcPct val="0"/>
              </a:spcBef>
              <a:spcAft>
                <a:spcPct val="0"/>
              </a:spcAft>
              <a:buFont typeface="Wingdings" panose="05000000000000000000" pitchFamily="2" charset="2"/>
              <a:buChar char="Ø"/>
            </a:pPr>
            <a:r>
              <a:rPr lang="en-US" altLang="en-US" sz="2800" b="1" i="1" dirty="0">
                <a:solidFill>
                  <a:srgbClr val="0000CC"/>
                </a:solidFill>
                <a:cs typeface="Arial" panose="020B0604020202020204" pitchFamily="34" charset="0"/>
              </a:rPr>
              <a:t>Utah Division of Water Resources</a:t>
            </a:r>
          </a:p>
          <a:p>
            <a:pPr defTabSz="889436" fontAlgn="base">
              <a:spcBef>
                <a:spcPct val="0"/>
              </a:spcBef>
              <a:spcAft>
                <a:spcPct val="0"/>
              </a:spcAft>
              <a:buFont typeface="Wingdings" panose="05000000000000000000" pitchFamily="2" charset="2"/>
              <a:buChar char="Ø"/>
            </a:pPr>
            <a:r>
              <a:rPr lang="en-US" altLang="en-US" sz="2800" b="1" i="1" dirty="0">
                <a:solidFill>
                  <a:srgbClr val="0000CC"/>
                </a:solidFill>
                <a:cs typeface="Arial" panose="020B0604020202020204" pitchFamily="34" charset="0"/>
              </a:rPr>
              <a:t>Utah Division of Drinking Water</a:t>
            </a:r>
          </a:p>
          <a:p>
            <a:pPr defTabSz="889436" fontAlgn="base">
              <a:spcBef>
                <a:spcPct val="50000"/>
              </a:spcBef>
              <a:spcAft>
                <a:spcPct val="0"/>
              </a:spcAft>
            </a:pPr>
            <a:endParaRPr lang="en-US" altLang="en-US" dirty="0">
              <a:solidFill>
                <a:srgbClr val="0C0600"/>
              </a:solidFill>
              <a:latin typeface="Arial" panose="020B0604020202020204" pitchFamily="34" charset="0"/>
              <a:cs typeface="Arial" panose="020B0604020202020204" pitchFamily="34" charset="0"/>
            </a:endParaRPr>
          </a:p>
        </p:txBody>
      </p:sp>
      <p:sp>
        <p:nvSpPr>
          <p:cNvPr id="3080" name="Title 1"/>
          <p:cNvSpPr>
            <a:spLocks/>
          </p:cNvSpPr>
          <p:nvPr/>
        </p:nvSpPr>
        <p:spPr bwMode="auto">
          <a:xfrm>
            <a:off x="4250473" y="1143000"/>
            <a:ext cx="472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92" tIns="44533" rIns="88992" bIns="44533" anchor="ct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marL="457200" fontAlgn="base">
              <a:spcBef>
                <a:spcPct val="0"/>
              </a:spcBef>
              <a:spcAft>
                <a:spcPct val="0"/>
              </a:spcAft>
              <a:defRPr>
                <a:solidFill>
                  <a:schemeClr val="tx1"/>
                </a:solidFill>
                <a:latin typeface="Calibri" panose="020F0502020204030204" pitchFamily="34" charset="0"/>
              </a:defRPr>
            </a:lvl6pPr>
            <a:lvl7pPr marL="914400" fontAlgn="base">
              <a:spcBef>
                <a:spcPct val="0"/>
              </a:spcBef>
              <a:spcAft>
                <a:spcPct val="0"/>
              </a:spcAft>
              <a:defRPr>
                <a:solidFill>
                  <a:schemeClr val="tx1"/>
                </a:solidFill>
                <a:latin typeface="Calibri" panose="020F0502020204030204" pitchFamily="34" charset="0"/>
              </a:defRPr>
            </a:lvl7pPr>
            <a:lvl8pPr marL="1371600" fontAlgn="base">
              <a:spcBef>
                <a:spcPct val="0"/>
              </a:spcBef>
              <a:spcAft>
                <a:spcPct val="0"/>
              </a:spcAft>
              <a:defRPr>
                <a:solidFill>
                  <a:schemeClr val="tx1"/>
                </a:solidFill>
                <a:latin typeface="Calibri" panose="020F0502020204030204" pitchFamily="34" charset="0"/>
              </a:defRPr>
            </a:lvl8pPr>
            <a:lvl9pPr marL="1828800" fontAlgn="base">
              <a:spcBef>
                <a:spcPct val="0"/>
              </a:spcBef>
              <a:spcAft>
                <a:spcPct val="0"/>
              </a:spcAft>
              <a:defRPr>
                <a:solidFill>
                  <a:schemeClr val="tx1"/>
                </a:solidFill>
                <a:latin typeface="Calibri" panose="020F0502020204030204" pitchFamily="34" charset="0"/>
              </a:defRPr>
            </a:lvl9pPr>
          </a:lstStyle>
          <a:p>
            <a:pPr algn="ctr" defTabSz="889436" fontAlgn="base">
              <a:spcBef>
                <a:spcPct val="0"/>
              </a:spcBef>
              <a:spcAft>
                <a:spcPct val="0"/>
              </a:spcAft>
            </a:pPr>
            <a:r>
              <a:rPr lang="en-US" altLang="en-US" sz="2400" b="1" i="1" dirty="0">
                <a:solidFill>
                  <a:srgbClr val="0000CC"/>
                </a:solidFill>
                <a:cs typeface="Arial" panose="020B0604020202020204" pitchFamily="34" charset="0"/>
              </a:rPr>
              <a:t>Cooperative effort with the:</a:t>
            </a:r>
            <a:r>
              <a:rPr lang="en-US" altLang="en-US" sz="4000" b="1" i="1" dirty="0">
                <a:solidFill>
                  <a:srgbClr val="000000"/>
                </a:solidFill>
                <a:cs typeface="Arial" panose="020B0604020202020204" pitchFamily="34" charset="0"/>
              </a:rPr>
              <a:t/>
            </a:r>
            <a:br>
              <a:rPr lang="en-US" altLang="en-US" sz="4000" b="1" i="1" dirty="0">
                <a:solidFill>
                  <a:srgbClr val="000000"/>
                </a:solidFill>
                <a:cs typeface="Arial" panose="020B0604020202020204" pitchFamily="34" charset="0"/>
              </a:rPr>
            </a:br>
            <a:endParaRPr lang="en-US" altLang="en-US" sz="4000" b="1" i="1" dirty="0">
              <a:solidFill>
                <a:srgbClr val="000000"/>
              </a:solidFill>
              <a:cs typeface="Arial" panose="020B0604020202020204" pitchFamily="34" charset="0"/>
            </a:endParaRPr>
          </a:p>
        </p:txBody>
      </p:sp>
    </p:spTree>
    <p:extLst>
      <p:ext uri="{BB962C8B-B14F-4D97-AF65-F5344CB8AC3E}">
        <p14:creationId xmlns:p14="http://schemas.microsoft.com/office/powerpoint/2010/main" val="15060414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5"/>
          </p:nvPr>
        </p:nvPicPr>
        <p:blipFill>
          <a:blip r:embed="rId2">
            <a:extLst>
              <a:ext uri="{28A0092B-C50C-407E-A947-70E740481C1C}">
                <a14:useLocalDpi xmlns:a14="http://schemas.microsoft.com/office/drawing/2010/main" val="0"/>
              </a:ext>
            </a:extLst>
          </a:blip>
          <a:stretch>
            <a:fillRect/>
          </a:stretch>
        </p:blipFill>
        <p:spPr>
          <a:xfrm>
            <a:off x="10161947" y="685800"/>
            <a:ext cx="1617472" cy="5486400"/>
          </a:xfrm>
        </p:spPr>
      </p:pic>
      <p:sp>
        <p:nvSpPr>
          <p:cNvPr id="3" name="Content Placeholder 2"/>
          <p:cNvSpPr>
            <a:spLocks noGrp="1"/>
          </p:cNvSpPr>
          <p:nvPr>
            <p:ph sz="quarter" idx="14"/>
          </p:nvPr>
        </p:nvSpPr>
        <p:spPr>
          <a:xfrm>
            <a:off x="711200" y="685800"/>
            <a:ext cx="9223248" cy="5486400"/>
          </a:xfrm>
        </p:spPr>
        <p:txBody>
          <a:bodyPr anchor="ctr">
            <a:normAutofit/>
          </a:bodyPr>
          <a:lstStyle/>
          <a:p>
            <a:pPr marL="500293" indent="-500293">
              <a:lnSpc>
                <a:spcPct val="150000"/>
              </a:lnSpc>
              <a:buFont typeface="+mj-lt"/>
              <a:buAutoNum type="arabicPeriod"/>
            </a:pPr>
            <a:r>
              <a:rPr lang="en-US" dirty="0" smtClean="0"/>
              <a:t>What to report</a:t>
            </a:r>
            <a:endParaRPr lang="en-US" dirty="0"/>
          </a:p>
          <a:p>
            <a:pPr marL="500293" indent="-500293">
              <a:lnSpc>
                <a:spcPct val="150000"/>
              </a:lnSpc>
              <a:buFont typeface="+mj-lt"/>
              <a:buAutoNum type="arabicPeriod"/>
            </a:pPr>
            <a:r>
              <a:rPr lang="en-US" dirty="0" smtClean="0"/>
              <a:t>What challenges the program faces </a:t>
            </a:r>
          </a:p>
          <a:p>
            <a:pPr marL="500293" indent="-500293">
              <a:lnSpc>
                <a:spcPct val="150000"/>
              </a:lnSpc>
              <a:buFont typeface="+mj-lt"/>
              <a:buAutoNum type="arabicPeriod"/>
            </a:pPr>
            <a:r>
              <a:rPr lang="en-US" dirty="0" smtClean="0"/>
              <a:t>How to report wholesale water</a:t>
            </a:r>
            <a:endParaRPr lang="en-US" dirty="0"/>
          </a:p>
        </p:txBody>
      </p:sp>
    </p:spTree>
    <p:extLst>
      <p:ext uri="{BB962C8B-B14F-4D97-AF65-F5344CB8AC3E}">
        <p14:creationId xmlns:p14="http://schemas.microsoft.com/office/powerpoint/2010/main" val="18275648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p:pic>
      <p:sp>
        <p:nvSpPr>
          <p:cNvPr id="3" name="Content Placeholder 2"/>
          <p:cNvSpPr>
            <a:spLocks noGrp="1"/>
          </p:cNvSpPr>
          <p:nvPr>
            <p:ph sz="quarter" idx="14"/>
          </p:nvPr>
        </p:nvSpPr>
        <p:spPr>
          <a:xfrm>
            <a:off x="530352" y="1828800"/>
            <a:ext cx="11131296" cy="4419600"/>
          </a:xfrm>
        </p:spPr>
        <p:txBody>
          <a:bodyPr anchor="ctr"/>
          <a:lstStyle/>
          <a:p>
            <a:pPr marL="0" indent="0" algn="ctr">
              <a:lnSpc>
                <a:spcPct val="150000"/>
              </a:lnSpc>
              <a:buNone/>
            </a:pPr>
            <a:endParaRPr lang="en-US" dirty="0" smtClean="0"/>
          </a:p>
        </p:txBody>
      </p:sp>
      <p:sp>
        <p:nvSpPr>
          <p:cNvPr id="8" name="Rectangle 7"/>
          <p:cNvSpPr/>
          <p:nvPr/>
        </p:nvSpPr>
        <p:spPr>
          <a:xfrm>
            <a:off x="2438400" y="3825922"/>
            <a:ext cx="7315200" cy="304800"/>
          </a:xfrm>
          <a:prstGeom prst="rect">
            <a:avLst/>
          </a:prstGeom>
          <a:pattFill prst="ltVert">
            <a:fgClr>
              <a:schemeClr val="accent1"/>
            </a:fgClr>
            <a:bgClr>
              <a:schemeClr val="bg1"/>
            </a:bgClr>
          </a:patt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8992" tIns="44533" rIns="88992" bIns="44533" rtlCol="0" anchor="ctr"/>
          <a:lstStyle/>
          <a:p>
            <a:pPr algn="ctr" defTabSz="889436"/>
            <a:endParaRPr lang="en-US">
              <a:solidFill>
                <a:prstClr val="white"/>
              </a:solidFill>
            </a:endParaRPr>
          </a:p>
        </p:txBody>
      </p:sp>
      <p:sp>
        <p:nvSpPr>
          <p:cNvPr id="9" name="TextBox 8"/>
          <p:cNvSpPr txBox="1"/>
          <p:nvPr/>
        </p:nvSpPr>
        <p:spPr>
          <a:xfrm>
            <a:off x="4238964" y="3793750"/>
            <a:ext cx="2754145" cy="366935"/>
          </a:xfrm>
          <a:prstGeom prst="rect">
            <a:avLst/>
          </a:prstGeom>
          <a:noFill/>
        </p:spPr>
        <p:txBody>
          <a:bodyPr wrap="none" lIns="88992" tIns="44533" rIns="88992" bIns="44533" rtlCol="0">
            <a:spAutoFit/>
          </a:bodyPr>
          <a:lstStyle/>
          <a:p>
            <a:pPr defTabSz="889436"/>
            <a:r>
              <a:rPr lang="en-US" b="1" dirty="0" smtClean="0">
                <a:solidFill>
                  <a:prstClr val="black"/>
                </a:solidFill>
              </a:rPr>
              <a:t>Distribution System</a:t>
            </a:r>
            <a:endParaRPr lang="en-US" b="1" dirty="0">
              <a:solidFill>
                <a:prstClr val="black"/>
              </a:solidFill>
            </a:endParaRPr>
          </a:p>
        </p:txBody>
      </p:sp>
      <p:sp>
        <p:nvSpPr>
          <p:cNvPr id="10" name="Flowchart: Or 9"/>
          <p:cNvSpPr/>
          <p:nvPr/>
        </p:nvSpPr>
        <p:spPr>
          <a:xfrm>
            <a:off x="912369" y="2274110"/>
            <a:ext cx="602017" cy="451513"/>
          </a:xfrm>
          <a:prstGeom prst="flowChartOr">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88992" tIns="44533" rIns="88992" bIns="44533" rtlCol="0" anchor="ctr"/>
          <a:lstStyle/>
          <a:p>
            <a:pPr algn="ctr" defTabSz="889436"/>
            <a:endParaRPr lang="en-US">
              <a:solidFill>
                <a:prstClr val="white"/>
              </a:solidFill>
            </a:endParaRPr>
          </a:p>
        </p:txBody>
      </p:sp>
      <p:cxnSp>
        <p:nvCxnSpPr>
          <p:cNvPr id="12" name="Straight Connector 11"/>
          <p:cNvCxnSpPr>
            <a:stCxn id="10" idx="4"/>
            <a:endCxn id="8" idx="1"/>
          </p:cNvCxnSpPr>
          <p:nvPr/>
        </p:nvCxnSpPr>
        <p:spPr>
          <a:xfrm>
            <a:off x="1213111" y="2725562"/>
            <a:ext cx="1225292" cy="125276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Flowchart: Or 12"/>
          <p:cNvSpPr/>
          <p:nvPr/>
        </p:nvSpPr>
        <p:spPr>
          <a:xfrm>
            <a:off x="912368" y="5255016"/>
            <a:ext cx="602017" cy="451513"/>
          </a:xfrm>
          <a:prstGeom prst="flowChartOr">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88992" tIns="44533" rIns="88992" bIns="44533" rtlCol="0" anchor="ctr"/>
          <a:lstStyle/>
          <a:p>
            <a:pPr algn="ctr" defTabSz="889436"/>
            <a:endParaRPr lang="en-US">
              <a:solidFill>
                <a:prstClr val="white"/>
              </a:solidFill>
            </a:endParaRPr>
          </a:p>
        </p:txBody>
      </p:sp>
      <p:cxnSp>
        <p:nvCxnSpPr>
          <p:cNvPr id="14" name="Straight Connector 13"/>
          <p:cNvCxnSpPr>
            <a:stCxn id="13" idx="0"/>
            <a:endCxn id="8" idx="1"/>
          </p:cNvCxnSpPr>
          <p:nvPr/>
        </p:nvCxnSpPr>
        <p:spPr>
          <a:xfrm flipV="1">
            <a:off x="1213108" y="3978322"/>
            <a:ext cx="1225293" cy="12766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14282" y="2356325"/>
            <a:ext cx="750391" cy="366935"/>
          </a:xfrm>
          <a:prstGeom prst="rect">
            <a:avLst/>
          </a:prstGeom>
          <a:noFill/>
        </p:spPr>
        <p:txBody>
          <a:bodyPr wrap="none" lIns="88992" tIns="44533" rIns="88992" bIns="44533" rtlCol="0">
            <a:spAutoFit/>
          </a:bodyPr>
          <a:lstStyle/>
          <a:p>
            <a:pPr defTabSz="889436"/>
            <a:r>
              <a:rPr lang="en-US" b="1" dirty="0" smtClean="0">
                <a:solidFill>
                  <a:srgbClr val="00B050"/>
                </a:solidFill>
              </a:rPr>
              <a:t>Well</a:t>
            </a:r>
            <a:endParaRPr lang="en-US" b="1" dirty="0">
              <a:solidFill>
                <a:srgbClr val="00B050"/>
              </a:solidFill>
            </a:endParaRPr>
          </a:p>
        </p:txBody>
      </p:sp>
      <p:sp>
        <p:nvSpPr>
          <p:cNvPr id="18" name="TextBox 17"/>
          <p:cNvSpPr txBox="1"/>
          <p:nvPr/>
        </p:nvSpPr>
        <p:spPr>
          <a:xfrm>
            <a:off x="1514275" y="5255045"/>
            <a:ext cx="1026108" cy="366935"/>
          </a:xfrm>
          <a:prstGeom prst="rect">
            <a:avLst/>
          </a:prstGeom>
          <a:noFill/>
        </p:spPr>
        <p:txBody>
          <a:bodyPr wrap="none" lIns="88992" tIns="44533" rIns="88992" bIns="44533" rtlCol="0">
            <a:spAutoFit/>
          </a:bodyPr>
          <a:lstStyle/>
          <a:p>
            <a:pPr defTabSz="889436"/>
            <a:r>
              <a:rPr lang="en-US" b="1" dirty="0" smtClean="0">
                <a:solidFill>
                  <a:srgbClr val="00B050"/>
                </a:solidFill>
              </a:rPr>
              <a:t>Spring</a:t>
            </a:r>
            <a:endParaRPr lang="en-US" b="1" dirty="0">
              <a:solidFill>
                <a:srgbClr val="00B050"/>
              </a:solidFill>
            </a:endParaRPr>
          </a:p>
        </p:txBody>
      </p:sp>
      <p:pic>
        <p:nvPicPr>
          <p:cNvPr id="1026" name="Picture 2" descr="C:\Users\Lalo_2\AppData\Local\Microsoft\Windows\Temporary Internet Files\Content.IE5\Z8G35I75\large-Small-House-Icon-166.6-3144[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72801" y="2169497"/>
            <a:ext cx="718664" cy="556066"/>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p:cNvCxnSpPr>
            <a:stCxn id="8" idx="3"/>
          </p:cNvCxnSpPr>
          <p:nvPr/>
        </p:nvCxnSpPr>
        <p:spPr>
          <a:xfrm flipV="1">
            <a:off x="9753600" y="2540896"/>
            <a:ext cx="995328" cy="143742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1028" name="Picture 4" descr="C:\Users\Lalo_2\AppData\Local\Microsoft\Windows\Temporary Internet Files\Content.IE5\Z8G35I75\cartoon-church-7[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48929" y="4581778"/>
            <a:ext cx="1166408" cy="1124751"/>
          </a:xfrm>
          <a:prstGeom prst="rect">
            <a:avLst/>
          </a:prstGeom>
          <a:noFill/>
          <a:extLst>
            <a:ext uri="{909E8E84-426E-40DD-AFC4-6F175D3DCCD1}">
              <a14:hiddenFill xmlns:a14="http://schemas.microsoft.com/office/drawing/2010/main">
                <a:solidFill>
                  <a:srgbClr val="FFFFFF"/>
                </a:solidFill>
              </a14:hiddenFill>
            </a:ext>
          </a:extLst>
        </p:spPr>
      </p:pic>
      <p:cxnSp>
        <p:nvCxnSpPr>
          <p:cNvPr id="1032" name="Straight Connector 1031"/>
          <p:cNvCxnSpPr>
            <a:stCxn id="8" idx="3"/>
            <a:endCxn id="1028" idx="1"/>
          </p:cNvCxnSpPr>
          <p:nvPr/>
        </p:nvCxnSpPr>
        <p:spPr>
          <a:xfrm>
            <a:off x="9753600" y="3978322"/>
            <a:ext cx="995328" cy="116577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1035" name="Picture 5" descr="C:\Users\Lalo_2\AppData\Local\Microsoft\Windows\Temporary Internet Files\Content.IE5\GE1PWN2Z\REVOLUCIÃ“N_INDUSTRIAL2[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35033" y="3524932"/>
            <a:ext cx="1727200" cy="906780"/>
          </a:xfrm>
          <a:prstGeom prst="rect">
            <a:avLst/>
          </a:prstGeom>
          <a:noFill/>
          <a:extLst>
            <a:ext uri="{909E8E84-426E-40DD-AFC4-6F175D3DCCD1}">
              <a14:hiddenFill xmlns:a14="http://schemas.microsoft.com/office/drawing/2010/main">
                <a:solidFill>
                  <a:srgbClr val="FFFFFF"/>
                </a:solidFill>
              </a14:hiddenFill>
            </a:ext>
          </a:extLst>
        </p:spPr>
      </p:pic>
      <p:cxnSp>
        <p:nvCxnSpPr>
          <p:cNvPr id="1037" name="Straight Connector 1036"/>
          <p:cNvCxnSpPr>
            <a:stCxn id="8" idx="3"/>
            <a:endCxn id="1035" idx="1"/>
          </p:cNvCxnSpPr>
          <p:nvPr/>
        </p:nvCxnSpPr>
        <p:spPr>
          <a:xfrm>
            <a:off x="9753603" y="3978322"/>
            <a:ext cx="58142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053" name="Group 1052"/>
          <p:cNvGrpSpPr/>
          <p:nvPr/>
        </p:nvGrpSpPr>
        <p:grpSpPr>
          <a:xfrm>
            <a:off x="531339" y="1597188"/>
            <a:ext cx="2719903" cy="4422612"/>
            <a:chOff x="398473" y="1597188"/>
            <a:chExt cx="2039927" cy="4422612"/>
          </a:xfrm>
        </p:grpSpPr>
        <p:sp>
          <p:nvSpPr>
            <p:cNvPr id="1045" name="Rectangle 1044"/>
            <p:cNvSpPr/>
            <p:nvPr/>
          </p:nvSpPr>
          <p:spPr>
            <a:xfrm>
              <a:off x="457199" y="1981200"/>
              <a:ext cx="1981201" cy="4038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9436"/>
              <a:endParaRPr lang="en-US">
                <a:solidFill>
                  <a:prstClr val="white"/>
                </a:solidFill>
              </a:endParaRPr>
            </a:p>
          </p:txBody>
        </p:sp>
        <p:sp>
          <p:nvSpPr>
            <p:cNvPr id="1046" name="TextBox 1045"/>
            <p:cNvSpPr txBox="1"/>
            <p:nvPr/>
          </p:nvSpPr>
          <p:spPr>
            <a:xfrm>
              <a:off x="398473" y="1597188"/>
              <a:ext cx="1321516" cy="369332"/>
            </a:xfrm>
            <a:prstGeom prst="rect">
              <a:avLst/>
            </a:prstGeom>
            <a:noFill/>
          </p:spPr>
          <p:txBody>
            <a:bodyPr wrap="none" rtlCol="0">
              <a:spAutoFit/>
            </a:bodyPr>
            <a:lstStyle/>
            <a:p>
              <a:pPr defTabSz="889436"/>
              <a:r>
                <a:rPr lang="en-US" b="1" dirty="0" smtClean="0">
                  <a:solidFill>
                    <a:srgbClr val="FF0000"/>
                  </a:solidFill>
                </a:rPr>
                <a:t>Source Data</a:t>
              </a:r>
              <a:endParaRPr lang="en-US" b="1" dirty="0">
                <a:solidFill>
                  <a:srgbClr val="FF0000"/>
                </a:solidFill>
              </a:endParaRPr>
            </a:p>
          </p:txBody>
        </p:sp>
      </p:grpSp>
      <p:grpSp>
        <p:nvGrpSpPr>
          <p:cNvPr id="1054" name="Group 1053"/>
          <p:cNvGrpSpPr/>
          <p:nvPr/>
        </p:nvGrpSpPr>
        <p:grpSpPr>
          <a:xfrm>
            <a:off x="8940809" y="1597188"/>
            <a:ext cx="3121428" cy="4422612"/>
            <a:chOff x="6705600" y="1597188"/>
            <a:chExt cx="2341071" cy="4422612"/>
          </a:xfrm>
        </p:grpSpPr>
        <p:sp>
          <p:nvSpPr>
            <p:cNvPr id="55" name="Rectangle 54"/>
            <p:cNvSpPr/>
            <p:nvPr/>
          </p:nvSpPr>
          <p:spPr>
            <a:xfrm>
              <a:off x="6705600" y="1981200"/>
              <a:ext cx="2341071" cy="4038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9436"/>
              <a:endParaRPr lang="en-US">
                <a:solidFill>
                  <a:prstClr val="white"/>
                </a:solidFill>
              </a:endParaRPr>
            </a:p>
          </p:txBody>
        </p:sp>
        <p:sp>
          <p:nvSpPr>
            <p:cNvPr id="56" name="TextBox 55"/>
            <p:cNvSpPr txBox="1"/>
            <p:nvPr/>
          </p:nvSpPr>
          <p:spPr>
            <a:xfrm>
              <a:off x="6738633" y="1597188"/>
              <a:ext cx="2275003" cy="369332"/>
            </a:xfrm>
            <a:prstGeom prst="rect">
              <a:avLst/>
            </a:prstGeom>
            <a:noFill/>
          </p:spPr>
          <p:txBody>
            <a:bodyPr wrap="square" rtlCol="0">
              <a:spAutoFit/>
            </a:bodyPr>
            <a:lstStyle/>
            <a:p>
              <a:pPr defTabSz="889436"/>
              <a:r>
                <a:rPr lang="en-US" b="1" dirty="0" smtClean="0">
                  <a:solidFill>
                    <a:srgbClr val="FF0000"/>
                  </a:solidFill>
                </a:rPr>
                <a:t>Water Use Data</a:t>
              </a:r>
              <a:endParaRPr lang="en-US" b="1" dirty="0">
                <a:solidFill>
                  <a:srgbClr val="FF0000"/>
                </a:solidFill>
              </a:endParaRPr>
            </a:p>
          </p:txBody>
        </p:sp>
      </p:grpSp>
      <p:sp>
        <p:nvSpPr>
          <p:cNvPr id="1049" name="TextBox 1048"/>
          <p:cNvSpPr txBox="1"/>
          <p:nvPr/>
        </p:nvSpPr>
        <p:spPr>
          <a:xfrm>
            <a:off x="2438523" y="3815927"/>
            <a:ext cx="471469" cy="366935"/>
          </a:xfrm>
          <a:prstGeom prst="rect">
            <a:avLst/>
          </a:prstGeom>
          <a:noFill/>
        </p:spPr>
        <p:txBody>
          <a:bodyPr wrap="none" lIns="88992" tIns="44533" rIns="88992" bIns="44533" rtlCol="0">
            <a:spAutoFit/>
          </a:bodyPr>
          <a:lstStyle/>
          <a:p>
            <a:pPr defTabSz="889436"/>
            <a:r>
              <a:rPr lang="en-US" b="1" dirty="0" smtClean="0">
                <a:solidFill>
                  <a:srgbClr val="00B050"/>
                </a:solidFill>
              </a:rPr>
              <a:t>In</a:t>
            </a:r>
            <a:endParaRPr lang="en-US" b="1" dirty="0">
              <a:solidFill>
                <a:srgbClr val="00B050"/>
              </a:solidFill>
            </a:endParaRPr>
          </a:p>
        </p:txBody>
      </p:sp>
      <p:sp>
        <p:nvSpPr>
          <p:cNvPr id="1050" name="TextBox 1049"/>
          <p:cNvSpPr txBox="1"/>
          <p:nvPr/>
        </p:nvSpPr>
        <p:spPr>
          <a:xfrm>
            <a:off x="8864303" y="3815927"/>
            <a:ext cx="646196" cy="366935"/>
          </a:xfrm>
          <a:prstGeom prst="rect">
            <a:avLst/>
          </a:prstGeom>
          <a:noFill/>
        </p:spPr>
        <p:txBody>
          <a:bodyPr wrap="none" lIns="88992" tIns="44533" rIns="88992" bIns="44533" rtlCol="0">
            <a:spAutoFit/>
          </a:bodyPr>
          <a:lstStyle/>
          <a:p>
            <a:pPr defTabSz="889436"/>
            <a:r>
              <a:rPr lang="en-US" b="1" dirty="0" smtClean="0">
                <a:solidFill>
                  <a:srgbClr val="00B050"/>
                </a:solidFill>
              </a:rPr>
              <a:t>Out</a:t>
            </a:r>
            <a:endParaRPr lang="en-US" b="1" dirty="0">
              <a:solidFill>
                <a:srgbClr val="00B050"/>
              </a:solidFill>
            </a:endParaRPr>
          </a:p>
        </p:txBody>
      </p:sp>
    </p:spTree>
    <p:extLst>
      <p:ext uri="{BB962C8B-B14F-4D97-AF65-F5344CB8AC3E}">
        <p14:creationId xmlns:p14="http://schemas.microsoft.com/office/powerpoint/2010/main" val="81524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53"/>
                                        </p:tgtEl>
                                        <p:attrNameLst>
                                          <p:attrName>style.visibility</p:attrName>
                                        </p:attrNameLst>
                                      </p:cBhvr>
                                      <p:to>
                                        <p:strVal val="visible"/>
                                      </p:to>
                                    </p:set>
                                    <p:anim calcmode="lin" valueType="num">
                                      <p:cBhvr additive="base">
                                        <p:cTn id="7" dur="500" fill="hold"/>
                                        <p:tgtEl>
                                          <p:spTgt spid="1053"/>
                                        </p:tgtEl>
                                        <p:attrNameLst>
                                          <p:attrName>ppt_x</p:attrName>
                                        </p:attrNameLst>
                                      </p:cBhvr>
                                      <p:tavLst>
                                        <p:tav tm="0">
                                          <p:val>
                                            <p:strVal val="#ppt_x"/>
                                          </p:val>
                                        </p:tav>
                                        <p:tav tm="100000">
                                          <p:val>
                                            <p:strVal val="#ppt_x"/>
                                          </p:val>
                                        </p:tav>
                                      </p:tavLst>
                                    </p:anim>
                                    <p:anim calcmode="lin" valueType="num">
                                      <p:cBhvr additive="base">
                                        <p:cTn id="8" dur="500" fill="hold"/>
                                        <p:tgtEl>
                                          <p:spTgt spid="10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54"/>
                                        </p:tgtEl>
                                        <p:attrNameLst>
                                          <p:attrName>style.visibility</p:attrName>
                                        </p:attrNameLst>
                                      </p:cBhvr>
                                      <p:to>
                                        <p:strVal val="visible"/>
                                      </p:to>
                                    </p:set>
                                    <p:anim calcmode="lin" valueType="num">
                                      <p:cBhvr additive="base">
                                        <p:cTn id="13" dur="500" fill="hold"/>
                                        <p:tgtEl>
                                          <p:spTgt spid="1054"/>
                                        </p:tgtEl>
                                        <p:attrNameLst>
                                          <p:attrName>ppt_x</p:attrName>
                                        </p:attrNameLst>
                                      </p:cBhvr>
                                      <p:tavLst>
                                        <p:tav tm="0">
                                          <p:val>
                                            <p:strVal val="#ppt_x"/>
                                          </p:val>
                                        </p:tav>
                                        <p:tav tm="100000">
                                          <p:val>
                                            <p:strVal val="#ppt_x"/>
                                          </p:val>
                                        </p:tav>
                                      </p:tavLst>
                                    </p:anim>
                                    <p:anim calcmode="lin" valueType="num">
                                      <p:cBhvr additive="base">
                                        <p:cTn id="14" dur="500" fill="hold"/>
                                        <p:tgtEl>
                                          <p:spTgt spid="1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p:pic>
      <p:sp>
        <p:nvSpPr>
          <p:cNvPr id="3" name="Content Placeholder 2"/>
          <p:cNvSpPr>
            <a:spLocks noGrp="1"/>
          </p:cNvSpPr>
          <p:nvPr>
            <p:ph sz="quarter" idx="14"/>
          </p:nvPr>
        </p:nvSpPr>
        <p:spPr>
          <a:xfrm>
            <a:off x="530352" y="1828800"/>
            <a:ext cx="11131296" cy="4419600"/>
          </a:xfrm>
        </p:spPr>
        <p:txBody>
          <a:bodyPr anchor="ctr">
            <a:normAutofit/>
          </a:bodyPr>
          <a:lstStyle/>
          <a:p>
            <a:pPr marL="0" indent="0" algn="ctr">
              <a:lnSpc>
                <a:spcPct val="150000"/>
              </a:lnSpc>
              <a:buNone/>
            </a:pPr>
            <a:r>
              <a:rPr lang="en-US" sz="2800" dirty="0">
                <a:solidFill>
                  <a:schemeClr val="accent1">
                    <a:lumMod val="50000"/>
                  </a:schemeClr>
                </a:solidFill>
              </a:rPr>
              <a:t>CHALLENGES</a:t>
            </a:r>
          </a:p>
          <a:p>
            <a:pPr marL="500293" indent="-500293">
              <a:lnSpc>
                <a:spcPct val="150000"/>
              </a:lnSpc>
              <a:buFont typeface="+mj-lt"/>
              <a:buAutoNum type="arabicPeriod"/>
            </a:pPr>
            <a:r>
              <a:rPr lang="en-US" sz="2800" dirty="0">
                <a:solidFill>
                  <a:schemeClr val="accent1">
                    <a:lumMod val="50000"/>
                  </a:schemeClr>
                </a:solidFill>
              </a:rPr>
              <a:t>Delegation</a:t>
            </a:r>
          </a:p>
          <a:p>
            <a:pPr marL="500293" indent="-500293">
              <a:lnSpc>
                <a:spcPct val="150000"/>
              </a:lnSpc>
              <a:buFont typeface="+mj-lt"/>
              <a:buAutoNum type="arabicPeriod"/>
            </a:pPr>
            <a:r>
              <a:rPr lang="en-US" sz="2800" dirty="0">
                <a:solidFill>
                  <a:schemeClr val="accent1">
                    <a:lumMod val="50000"/>
                  </a:schemeClr>
                </a:solidFill>
              </a:rPr>
              <a:t>Units of Measure</a:t>
            </a:r>
          </a:p>
        </p:txBody>
      </p:sp>
    </p:spTree>
    <p:extLst>
      <p:ext uri="{BB962C8B-B14F-4D97-AF65-F5344CB8AC3E}">
        <p14:creationId xmlns:p14="http://schemas.microsoft.com/office/powerpoint/2010/main" val="380838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457" y="400022"/>
            <a:ext cx="9673159" cy="6058425"/>
          </a:xfrm>
          <a:prstGeom prst="rect">
            <a:avLst/>
          </a:prstGeom>
        </p:spPr>
      </p:pic>
      <p:sp>
        <p:nvSpPr>
          <p:cNvPr id="5" name="Rectangle 4"/>
          <p:cNvSpPr/>
          <p:nvPr/>
        </p:nvSpPr>
        <p:spPr>
          <a:xfrm>
            <a:off x="5486400" y="4094480"/>
            <a:ext cx="3048000" cy="2286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88992" tIns="44533" rIns="88992" bIns="44533" rtlCol="0" anchor="ctr"/>
          <a:lstStyle/>
          <a:p>
            <a:pPr algn="ctr" defTabSz="889436"/>
            <a:endParaRPr lang="en-US">
              <a:solidFill>
                <a:prstClr val="white"/>
              </a:solidFill>
            </a:endParaRPr>
          </a:p>
        </p:txBody>
      </p:sp>
    </p:spTree>
    <p:extLst>
      <p:ext uri="{BB962C8B-B14F-4D97-AF65-F5344CB8AC3E}">
        <p14:creationId xmlns:p14="http://schemas.microsoft.com/office/powerpoint/2010/main" val="236723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516" y="796296"/>
            <a:ext cx="9662997" cy="5265877"/>
          </a:xfrm>
          <a:prstGeom prst="rect">
            <a:avLst/>
          </a:prstGeom>
        </p:spPr>
      </p:pic>
      <p:sp>
        <p:nvSpPr>
          <p:cNvPr id="7" name="Rectangle 6"/>
          <p:cNvSpPr/>
          <p:nvPr/>
        </p:nvSpPr>
        <p:spPr>
          <a:xfrm>
            <a:off x="1117608" y="3911600"/>
            <a:ext cx="9956800" cy="12954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88992" tIns="44533" rIns="88992" bIns="44533" rtlCol="0" anchor="ctr"/>
          <a:lstStyle/>
          <a:p>
            <a:pPr algn="ctr" defTabSz="889436"/>
            <a:endParaRPr lang="en-US">
              <a:ln>
                <a:solidFill>
                  <a:prstClr val="black"/>
                </a:solidFill>
              </a:ln>
              <a:solidFill>
                <a:prstClr val="white"/>
              </a:solidFill>
            </a:endParaRPr>
          </a:p>
        </p:txBody>
      </p:sp>
      <p:cxnSp>
        <p:nvCxnSpPr>
          <p:cNvPr id="11" name="Straight Arrow Connector 10"/>
          <p:cNvCxnSpPr/>
          <p:nvPr/>
        </p:nvCxnSpPr>
        <p:spPr>
          <a:xfrm flipH="1">
            <a:off x="3149600" y="4876800"/>
            <a:ext cx="2133600" cy="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067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0298" y="1017061"/>
            <a:ext cx="7671465" cy="4823878"/>
          </a:xfrm>
          <a:prstGeom prst="rect">
            <a:avLst/>
          </a:prstGeom>
        </p:spPr>
      </p:pic>
      <p:sp>
        <p:nvSpPr>
          <p:cNvPr id="3" name="Rectangle 2"/>
          <p:cNvSpPr/>
          <p:nvPr/>
        </p:nvSpPr>
        <p:spPr>
          <a:xfrm>
            <a:off x="5588000" y="2966720"/>
            <a:ext cx="3352800" cy="2286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88992" tIns="44533" rIns="88992" bIns="44533" rtlCol="0" anchor="ctr"/>
          <a:lstStyle/>
          <a:p>
            <a:pPr algn="ctr" defTabSz="889436"/>
            <a:endParaRPr lang="en-US">
              <a:solidFill>
                <a:prstClr val="white"/>
              </a:solidFill>
            </a:endParaRPr>
          </a:p>
        </p:txBody>
      </p:sp>
    </p:spTree>
    <p:extLst>
      <p:ext uri="{BB962C8B-B14F-4D97-AF65-F5344CB8AC3E}">
        <p14:creationId xmlns:p14="http://schemas.microsoft.com/office/powerpoint/2010/main" val="86113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4775203" y="3271520"/>
            <a:ext cx="2540000" cy="45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8992" tIns="44533" rIns="88992" bIns="44533" rtlCol="0" anchor="ctr"/>
          <a:lstStyle/>
          <a:p>
            <a:pPr algn="ctr" defTabSz="889436"/>
            <a:endParaRPr lang="en-US">
              <a:solidFill>
                <a:prstClr val="white"/>
              </a:solidFill>
            </a:endParaRPr>
          </a:p>
        </p:txBody>
      </p:sp>
      <p:sp>
        <p:nvSpPr>
          <p:cNvPr id="8" name="Rectangle 7"/>
          <p:cNvSpPr/>
          <p:nvPr/>
        </p:nvSpPr>
        <p:spPr>
          <a:xfrm>
            <a:off x="8249923" y="3200400"/>
            <a:ext cx="1016000" cy="45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8992" tIns="44533" rIns="88992" bIns="44533" rtlCol="0" anchor="ctr"/>
          <a:lstStyle/>
          <a:p>
            <a:pPr algn="ctr" defTabSz="889436"/>
            <a:endParaRPr lang="en-US">
              <a:solidFill>
                <a:prstClr val="white"/>
              </a:solidFill>
            </a:endParaRPr>
          </a:p>
        </p:txBody>
      </p:sp>
    </p:spTree>
    <p:extLst>
      <p:ext uri="{BB962C8B-B14F-4D97-AF65-F5344CB8AC3E}">
        <p14:creationId xmlns:p14="http://schemas.microsoft.com/office/powerpoint/2010/main" val="57198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3750381"/>
              </p:ext>
            </p:extLst>
          </p:nvPr>
        </p:nvGraphicFramePr>
        <p:xfrm>
          <a:off x="914400" y="800100"/>
          <a:ext cx="10363200" cy="5257800"/>
        </p:xfrm>
        <a:graphic>
          <a:graphicData uri="http://schemas.openxmlformats.org/drawingml/2006/table">
            <a:tbl>
              <a:tblPr firstRow="1" bandRow="1">
                <a:tableStyleId>{5C22544A-7EE6-4342-B048-85BDC9FD1C3A}</a:tableStyleId>
              </a:tblPr>
              <a:tblGrid>
                <a:gridCol w="2590800"/>
                <a:gridCol w="2590800"/>
                <a:gridCol w="2590800"/>
                <a:gridCol w="2590800"/>
              </a:tblGrid>
              <a:tr h="876300">
                <a:tc rowSpan="2">
                  <a:txBody>
                    <a:bodyPr/>
                    <a:lstStyle/>
                    <a:p>
                      <a:pPr algn="ctr"/>
                      <a:r>
                        <a:rPr lang="en-US" sz="1800" dirty="0" smtClean="0"/>
                        <a:t>Source Inventory</a:t>
                      </a:r>
                      <a:endParaRPr lang="en-US" sz="1800" dirty="0"/>
                    </a:p>
                  </a:txBody>
                  <a:tcPr marL="121920" marR="121920" anchor="ctr">
                    <a:lnL w="12700" cmpd="sng">
                      <a:noFill/>
                    </a:lnL>
                    <a:lnR w="571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lumMod val="75000"/>
                      </a:schemeClr>
                    </a:solidFill>
                  </a:tcPr>
                </a:tc>
                <a:tc rowSpan="2">
                  <a:txBody>
                    <a:bodyPr/>
                    <a:lstStyle/>
                    <a:p>
                      <a:pPr algn="ctr"/>
                      <a:r>
                        <a:rPr lang="en-US" sz="1800" dirty="0" smtClean="0"/>
                        <a:t>Retail</a:t>
                      </a:r>
                      <a:r>
                        <a:rPr lang="en-US" sz="1800" baseline="0" dirty="0" smtClean="0"/>
                        <a:t> </a:t>
                      </a:r>
                      <a:r>
                        <a:rPr lang="en-US" sz="1800" dirty="0" smtClean="0"/>
                        <a:t>Water Use</a:t>
                      </a:r>
                      <a:r>
                        <a:rPr lang="en-US" sz="1800" baseline="0" dirty="0" smtClean="0"/>
                        <a:t> Breakdown</a:t>
                      </a:r>
                      <a:endParaRPr lang="en-US" sz="1800" dirty="0"/>
                    </a:p>
                  </a:txBody>
                  <a:tcPr marL="121920" marR="12192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lumMod val="75000"/>
                      </a:schemeClr>
                    </a:solidFill>
                  </a:tcPr>
                </a:tc>
                <a:tc gridSpan="2">
                  <a:txBody>
                    <a:bodyPr/>
                    <a:lstStyle/>
                    <a:p>
                      <a:pPr algn="ctr"/>
                      <a:r>
                        <a:rPr lang="en-US" sz="1800" dirty="0" smtClean="0"/>
                        <a:t>Wholesale Water</a:t>
                      </a:r>
                      <a:endParaRPr lang="en-US" sz="1800" dirty="0"/>
                    </a:p>
                  </a:txBody>
                  <a:tcPr marL="121920" marR="121920" anchor="ctr">
                    <a:lnL w="57150" cap="flat" cmpd="sng" algn="ctr">
                      <a:solidFill>
                        <a:schemeClr val="bg1"/>
                      </a:solidFill>
                      <a:prstDash val="solid"/>
                      <a:round/>
                      <a:headEnd type="none" w="med" len="med"/>
                      <a:tailEnd type="none" w="med" len="med"/>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pPr algn="ctr"/>
                      <a:endParaRPr lang="en-US" dirty="0"/>
                    </a:p>
                  </a:txBody>
                  <a:tcPr anchor="ctr"/>
                </a:tc>
              </a:tr>
              <a:tr h="876300">
                <a:tc vMerge="1">
                  <a:txBody>
                    <a:bodyPr/>
                    <a:lstStyle/>
                    <a:p>
                      <a:pPr algn="ctr"/>
                      <a:endParaRPr lang="en-US" dirty="0"/>
                    </a:p>
                  </a:txBody>
                  <a:tcPr anchor="ctr"/>
                </a:tc>
                <a:tc vMerge="1">
                  <a:txBody>
                    <a:bodyPr/>
                    <a:lstStyle/>
                    <a:p>
                      <a:pPr algn="ctr"/>
                      <a:endParaRPr lang="en-US" dirty="0"/>
                    </a:p>
                  </a:txBody>
                  <a:tcPr anchor="ctr"/>
                </a:tc>
                <a:tc>
                  <a:txBody>
                    <a:bodyPr/>
                    <a:lstStyle/>
                    <a:p>
                      <a:pPr algn="ctr"/>
                      <a:r>
                        <a:rPr lang="en-US" sz="1800" b="1" dirty="0" smtClean="0">
                          <a:solidFill>
                            <a:schemeClr val="bg1"/>
                          </a:solidFill>
                        </a:rPr>
                        <a:t>Sold</a:t>
                      </a:r>
                      <a:endParaRPr lang="en-US" sz="1800" b="1" dirty="0">
                        <a:solidFill>
                          <a:schemeClr val="bg1"/>
                        </a:solidFill>
                      </a:endParaRPr>
                    </a:p>
                  </a:txBody>
                  <a:tcPr marL="121920" marR="12192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B050"/>
                    </a:solidFill>
                  </a:tcPr>
                </a:tc>
                <a:tc>
                  <a:txBody>
                    <a:bodyPr/>
                    <a:lstStyle/>
                    <a:p>
                      <a:pPr algn="ctr"/>
                      <a:r>
                        <a:rPr lang="en-US" sz="1800" b="1" dirty="0" smtClean="0">
                          <a:solidFill>
                            <a:schemeClr val="bg1"/>
                          </a:solidFill>
                        </a:rPr>
                        <a:t>Bought</a:t>
                      </a:r>
                      <a:endParaRPr lang="en-US" sz="1800" b="1" dirty="0">
                        <a:solidFill>
                          <a:schemeClr val="bg1"/>
                        </a:solidFill>
                      </a:endParaRPr>
                    </a:p>
                  </a:txBody>
                  <a:tcPr marL="121920" marR="121920" anchor="ctr">
                    <a:lnL w="57150" cap="flat" cmpd="sng" algn="ctr">
                      <a:solidFill>
                        <a:schemeClr val="bg1"/>
                      </a:solidFill>
                      <a:prstDash val="solid"/>
                      <a:round/>
                      <a:headEnd type="none" w="med" len="med"/>
                      <a:tailEnd type="none" w="med" len="med"/>
                    </a:lnL>
                    <a:lnR w="12700" cmpd="sng">
                      <a:noFill/>
                    </a:lnR>
                    <a:lnT w="571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B050"/>
                    </a:solidFill>
                  </a:tcPr>
                </a:tc>
              </a:tr>
              <a:tr h="876300">
                <a:tc>
                  <a:txBody>
                    <a:bodyPr/>
                    <a:lstStyle/>
                    <a:p>
                      <a:pPr algn="ctr"/>
                      <a:r>
                        <a:rPr lang="en-US" sz="1800" baseline="0" dirty="0" smtClean="0"/>
                        <a:t>Cemetery Well</a:t>
                      </a:r>
                      <a:endParaRPr lang="en-US" sz="1800" dirty="0"/>
                    </a:p>
                  </a:txBody>
                  <a:tcPr marL="121920" marR="121920" anchor="ctr">
                    <a:lnL w="12700" cmpd="sng">
                      <a:noFill/>
                    </a:lnL>
                    <a:lnR w="5715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Residential</a:t>
                      </a:r>
                      <a:endParaRPr lang="en-US" sz="1800" dirty="0"/>
                    </a:p>
                  </a:txBody>
                  <a:tcPr marL="121920" marR="12192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Murray</a:t>
                      </a:r>
                      <a:r>
                        <a:rPr lang="en-US" sz="1800" baseline="0" dirty="0" smtClean="0"/>
                        <a:t> City</a:t>
                      </a:r>
                      <a:endParaRPr lang="en-US" sz="1800" dirty="0"/>
                    </a:p>
                  </a:txBody>
                  <a:tcPr marL="121920" marR="12192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Jordan Valley WCD</a:t>
                      </a:r>
                      <a:endParaRPr lang="en-US" sz="1800" dirty="0"/>
                    </a:p>
                  </a:txBody>
                  <a:tcPr marL="121920" marR="121920" anchor="ctr">
                    <a:lnL w="571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876300">
                <a:tc>
                  <a:txBody>
                    <a:bodyPr/>
                    <a:lstStyle/>
                    <a:p>
                      <a:pPr algn="ctr"/>
                      <a:r>
                        <a:rPr lang="en-US" sz="1800" dirty="0" smtClean="0"/>
                        <a:t>Liberty Park Well</a:t>
                      </a:r>
                      <a:endParaRPr lang="en-US" sz="1800" dirty="0"/>
                    </a:p>
                  </a:txBody>
                  <a:tcPr marL="121920" marR="121920" anchor="ctr">
                    <a:lnL w="12700" cmpd="sng">
                      <a:noFill/>
                    </a:lnL>
                    <a:lnR w="571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Commercial</a:t>
                      </a:r>
                      <a:endParaRPr lang="en-US" sz="1800" dirty="0"/>
                    </a:p>
                  </a:txBody>
                  <a:tcPr marL="121920" marR="12192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Sandy City</a:t>
                      </a:r>
                      <a:endParaRPr lang="en-US" sz="1800" dirty="0"/>
                    </a:p>
                  </a:txBody>
                  <a:tcPr marL="121920" marR="12192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Salt</a:t>
                      </a:r>
                      <a:r>
                        <a:rPr lang="en-US" sz="1800" baseline="0" dirty="0" smtClean="0"/>
                        <a:t> Lake City</a:t>
                      </a:r>
                      <a:endParaRPr lang="en-US" sz="1800" dirty="0"/>
                    </a:p>
                  </a:txBody>
                  <a:tcPr marL="121920" marR="121920" anchor="ctr">
                    <a:lnL w="571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876300">
                <a:tc>
                  <a:txBody>
                    <a:bodyPr/>
                    <a:lstStyle/>
                    <a:p>
                      <a:pPr algn="ctr"/>
                      <a:r>
                        <a:rPr lang="en-US" sz="1800" dirty="0" smtClean="0"/>
                        <a:t>Jordan</a:t>
                      </a:r>
                      <a:r>
                        <a:rPr lang="en-US" sz="1800" baseline="0" dirty="0" smtClean="0"/>
                        <a:t> River</a:t>
                      </a:r>
                      <a:endParaRPr lang="en-US" sz="1800" dirty="0"/>
                    </a:p>
                  </a:txBody>
                  <a:tcPr marL="121920" marR="121920" anchor="ctr">
                    <a:lnL w="12700" cmpd="sng">
                      <a:noFill/>
                    </a:lnL>
                    <a:lnR w="571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Institutional</a:t>
                      </a:r>
                      <a:endParaRPr lang="en-US" sz="1800" dirty="0"/>
                    </a:p>
                  </a:txBody>
                  <a:tcPr marL="121920" marR="12192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West</a:t>
                      </a:r>
                      <a:r>
                        <a:rPr lang="en-US" sz="1800" baseline="0" dirty="0" smtClean="0"/>
                        <a:t> Jordan City</a:t>
                      </a:r>
                      <a:endParaRPr lang="en-US" sz="1800" dirty="0"/>
                    </a:p>
                  </a:txBody>
                  <a:tcPr marL="121920" marR="12192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US" sz="1800" dirty="0"/>
                    </a:p>
                  </a:txBody>
                  <a:tcPr marL="121920" marR="121920" anchor="ctr">
                    <a:lnL w="571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876300">
                <a:tc>
                  <a:txBody>
                    <a:bodyPr/>
                    <a:lstStyle/>
                    <a:p>
                      <a:pPr algn="ctr"/>
                      <a:r>
                        <a:rPr lang="en-US" sz="1800" dirty="0" smtClean="0"/>
                        <a:t>Cold Water Spring</a:t>
                      </a:r>
                      <a:endParaRPr lang="en-US" sz="1800" dirty="0"/>
                    </a:p>
                  </a:txBody>
                  <a:tcPr marL="121920" marR="121920" anchor="ctr">
                    <a:lnL w="12700" cmpd="sng">
                      <a:noFill/>
                    </a:lnL>
                    <a:lnR w="571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Industrial</a:t>
                      </a:r>
                      <a:endParaRPr lang="en-US" sz="1800" dirty="0"/>
                    </a:p>
                  </a:txBody>
                  <a:tcPr marL="121920" marR="12192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White City</a:t>
                      </a:r>
                      <a:endParaRPr lang="en-US" sz="1800" dirty="0"/>
                    </a:p>
                  </a:txBody>
                  <a:tcPr marL="121920" marR="12192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US" sz="1800" dirty="0"/>
                    </a:p>
                  </a:txBody>
                  <a:tcPr marL="121920" marR="121920" anchor="ctr">
                    <a:lnL w="571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Rectangle 2"/>
          <p:cNvSpPr/>
          <p:nvPr/>
        </p:nvSpPr>
        <p:spPr>
          <a:xfrm>
            <a:off x="914400" y="762001"/>
            <a:ext cx="5181600" cy="5334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8992" tIns="44533" rIns="88992" bIns="44533" rtlCol="0" anchor="ctr"/>
          <a:lstStyle/>
          <a:p>
            <a:pPr algn="ctr" defTabSz="889436"/>
            <a:endParaRPr lang="en-US">
              <a:solidFill>
                <a:prstClr val="white"/>
              </a:solidFill>
            </a:endParaRPr>
          </a:p>
        </p:txBody>
      </p:sp>
      <p:sp>
        <p:nvSpPr>
          <p:cNvPr id="4" name="Rectangle 3"/>
          <p:cNvSpPr/>
          <p:nvPr/>
        </p:nvSpPr>
        <p:spPr>
          <a:xfrm>
            <a:off x="6096000" y="762001"/>
            <a:ext cx="5181600" cy="5334000"/>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8992" tIns="44533" rIns="88992" bIns="44533" rtlCol="0" anchor="ctr"/>
          <a:lstStyle/>
          <a:p>
            <a:pPr algn="ctr" defTabSz="889436"/>
            <a:endParaRPr lang="en-US">
              <a:solidFill>
                <a:prstClr val="white"/>
              </a:solidFill>
            </a:endParaRPr>
          </a:p>
        </p:txBody>
      </p:sp>
      <p:sp>
        <p:nvSpPr>
          <p:cNvPr id="5" name="Rectangle 4"/>
          <p:cNvSpPr/>
          <p:nvPr/>
        </p:nvSpPr>
        <p:spPr>
          <a:xfrm>
            <a:off x="6136648" y="1676400"/>
            <a:ext cx="2540000" cy="4343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8992" tIns="44533" rIns="88992" bIns="44533" rtlCol="0" anchor="ctr"/>
          <a:lstStyle/>
          <a:p>
            <a:pPr algn="ctr" defTabSz="889436"/>
            <a:endParaRPr lang="en-US">
              <a:solidFill>
                <a:prstClr val="white"/>
              </a:solidFill>
            </a:endParaRPr>
          </a:p>
        </p:txBody>
      </p:sp>
      <p:sp>
        <p:nvSpPr>
          <p:cNvPr id="6" name="Rectangle 5"/>
          <p:cNvSpPr/>
          <p:nvPr/>
        </p:nvSpPr>
        <p:spPr>
          <a:xfrm>
            <a:off x="8676643" y="1686560"/>
            <a:ext cx="2540000" cy="4343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8992" tIns="44533" rIns="88992" bIns="44533" rtlCol="0" anchor="ctr"/>
          <a:lstStyle/>
          <a:p>
            <a:pPr algn="ctr" defTabSz="889436"/>
            <a:endParaRPr lang="en-US">
              <a:solidFill>
                <a:prstClr val="white"/>
              </a:solidFill>
            </a:endParaRPr>
          </a:p>
        </p:txBody>
      </p:sp>
    </p:spTree>
    <p:extLst>
      <p:ext uri="{BB962C8B-B14F-4D97-AF65-F5344CB8AC3E}">
        <p14:creationId xmlns:p14="http://schemas.microsoft.com/office/powerpoint/2010/main" val="266208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gtEl>
                                        <p:attrNameLst>
                                          <p:attrName>style.visibility</p:attrName>
                                        </p:attrNameLst>
                                      </p:cBhvr>
                                      <p:to>
                                        <p:strVal val="hidden"/>
                                      </p:to>
                                    </p:set>
                                  </p:subTnLst>
                                </p:cTn>
                              </p:par>
                              <p:par>
                                <p:cTn id="9" presetID="2" presetClass="entr" presetSubtype="1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 presetClass="entr" presetSubtype="1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2" presetClass="entr" presetSubtype="1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8" y="933450"/>
            <a:ext cx="4181475" cy="5924550"/>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23" y="3276888"/>
            <a:ext cx="2619375" cy="3038475"/>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6" name="Oval 1028"/>
          <p:cNvSpPr>
            <a:spLocks noChangeArrowheads="1"/>
          </p:cNvSpPr>
          <p:nvPr/>
        </p:nvSpPr>
        <p:spPr bwMode="auto">
          <a:xfrm>
            <a:off x="1828800" y="3276600"/>
            <a:ext cx="1219200" cy="2286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nchor="ctr"/>
          <a:lstStyle/>
          <a:p>
            <a:pPr defTabSz="889436" fontAlgn="base">
              <a:spcBef>
                <a:spcPct val="0"/>
              </a:spcBef>
              <a:spcAft>
                <a:spcPct val="0"/>
              </a:spcAft>
            </a:pPr>
            <a:endParaRPr lang="en-US">
              <a:solidFill>
                <a:srgbClr val="0C0600"/>
              </a:solidFill>
              <a:latin typeface="Arial" panose="020B0604020202020204" pitchFamily="34" charset="0"/>
              <a:cs typeface="Arial" panose="020B0604020202020204" pitchFamily="34" charset="0"/>
            </a:endParaRPr>
          </a:p>
        </p:txBody>
      </p:sp>
      <p:sp>
        <p:nvSpPr>
          <p:cNvPr id="23557" name="Oval 1029"/>
          <p:cNvSpPr>
            <a:spLocks noChangeArrowheads="1"/>
          </p:cNvSpPr>
          <p:nvPr/>
        </p:nvSpPr>
        <p:spPr bwMode="auto">
          <a:xfrm>
            <a:off x="3276600" y="3581400"/>
            <a:ext cx="1676400" cy="304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nchor="ctr"/>
          <a:lstStyle/>
          <a:p>
            <a:pPr defTabSz="889436" fontAlgn="base">
              <a:spcBef>
                <a:spcPct val="0"/>
              </a:spcBef>
              <a:spcAft>
                <a:spcPct val="0"/>
              </a:spcAft>
            </a:pPr>
            <a:endParaRPr lang="en-US">
              <a:solidFill>
                <a:srgbClr val="0C0600"/>
              </a:solidFill>
              <a:latin typeface="Arial" panose="020B0604020202020204" pitchFamily="34" charset="0"/>
              <a:cs typeface="Arial" panose="020B0604020202020204" pitchFamily="34" charset="0"/>
            </a:endParaRPr>
          </a:p>
        </p:txBody>
      </p:sp>
      <p:sp>
        <p:nvSpPr>
          <p:cNvPr id="23558" name="Oval 1030"/>
          <p:cNvSpPr>
            <a:spLocks noChangeArrowheads="1"/>
          </p:cNvSpPr>
          <p:nvPr/>
        </p:nvSpPr>
        <p:spPr bwMode="auto">
          <a:xfrm>
            <a:off x="6324600" y="3962401"/>
            <a:ext cx="1371600" cy="3048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nchor="ctr"/>
          <a:lstStyle/>
          <a:p>
            <a:pPr defTabSz="889436" fontAlgn="base">
              <a:spcBef>
                <a:spcPct val="0"/>
              </a:spcBef>
              <a:spcAft>
                <a:spcPct val="0"/>
              </a:spcAft>
            </a:pPr>
            <a:endParaRPr lang="en-US">
              <a:solidFill>
                <a:srgbClr val="0C0600"/>
              </a:solidFill>
              <a:latin typeface="Arial" panose="020B0604020202020204" pitchFamily="34" charset="0"/>
              <a:cs typeface="Arial" panose="020B0604020202020204" pitchFamily="34" charset="0"/>
            </a:endParaRPr>
          </a:p>
        </p:txBody>
      </p:sp>
      <p:sp>
        <p:nvSpPr>
          <p:cNvPr id="23559" name="Text Box 1031"/>
          <p:cNvSpPr txBox="1">
            <a:spLocks noChangeArrowheads="1"/>
          </p:cNvSpPr>
          <p:nvPr/>
        </p:nvSpPr>
        <p:spPr bwMode="auto">
          <a:xfrm>
            <a:off x="5105555" y="152543"/>
            <a:ext cx="179787" cy="459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spAutoFit/>
          </a:bodyPr>
          <a:lstStyle/>
          <a:p>
            <a:pPr defTabSz="889436" fontAlgn="base">
              <a:spcBef>
                <a:spcPct val="0"/>
              </a:spcBef>
              <a:spcAft>
                <a:spcPct val="0"/>
              </a:spcAft>
            </a:pPr>
            <a:endParaRPr lang="en-US" altLang="en-US" sz="2400">
              <a:solidFill>
                <a:srgbClr val="0C0600"/>
              </a:solidFill>
              <a:latin typeface="Times New Roman" panose="02020603050405020304" pitchFamily="18" charset="0"/>
              <a:cs typeface="Arial" panose="020B0604020202020204" pitchFamily="34" charset="0"/>
            </a:endParaRPr>
          </a:p>
        </p:txBody>
      </p:sp>
      <p:sp>
        <p:nvSpPr>
          <p:cNvPr id="23560" name="Text Box 1032"/>
          <p:cNvSpPr txBox="1">
            <a:spLocks noChangeArrowheads="1"/>
          </p:cNvSpPr>
          <p:nvPr/>
        </p:nvSpPr>
        <p:spPr bwMode="auto">
          <a:xfrm>
            <a:off x="3657716" y="54125"/>
            <a:ext cx="6423163" cy="582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spAutoFit/>
          </a:bodyPr>
          <a:lstStyle/>
          <a:p>
            <a:pPr defTabSz="889436" fontAlgn="base">
              <a:spcBef>
                <a:spcPct val="0"/>
              </a:spcBef>
              <a:spcAft>
                <a:spcPct val="0"/>
              </a:spcAft>
            </a:pPr>
            <a:r>
              <a:rPr lang="en-US" altLang="en-US" sz="3200">
                <a:solidFill>
                  <a:srgbClr val="0000CC"/>
                </a:solidFill>
                <a:latin typeface="Times New Roman" panose="02020603050405020304" pitchFamily="18" charset="0"/>
                <a:cs typeface="Arial" panose="020B0604020202020204" pitchFamily="34" charset="0"/>
              </a:rPr>
              <a:t>Where can I find the Water Use Data?</a:t>
            </a:r>
          </a:p>
        </p:txBody>
      </p:sp>
      <p:sp>
        <p:nvSpPr>
          <p:cNvPr id="23561" name="Text Box 1033"/>
          <p:cNvSpPr txBox="1">
            <a:spLocks noChangeArrowheads="1"/>
          </p:cNvSpPr>
          <p:nvPr/>
        </p:nvSpPr>
        <p:spPr bwMode="auto">
          <a:xfrm>
            <a:off x="1676524" y="485879"/>
            <a:ext cx="372082" cy="39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spAutoFit/>
          </a:bodyPr>
          <a:lstStyle/>
          <a:p>
            <a:pPr defTabSz="889436" fontAlgn="base">
              <a:spcBef>
                <a:spcPct val="0"/>
              </a:spcBef>
              <a:spcAft>
                <a:spcPct val="0"/>
              </a:spcAft>
            </a:pPr>
            <a:r>
              <a:rPr lang="en-US" altLang="en-US" sz="2000">
                <a:solidFill>
                  <a:srgbClr val="0C0600"/>
                </a:solidFill>
                <a:latin typeface="Times New Roman" panose="02020603050405020304" pitchFamily="18" charset="0"/>
                <a:cs typeface="Arial" panose="020B0604020202020204" pitchFamily="34" charset="0"/>
              </a:rPr>
              <a:t>1.</a:t>
            </a:r>
          </a:p>
        </p:txBody>
      </p:sp>
      <p:sp>
        <p:nvSpPr>
          <p:cNvPr id="23562" name="Text Box 1034"/>
          <p:cNvSpPr txBox="1">
            <a:spLocks noChangeArrowheads="1"/>
          </p:cNvSpPr>
          <p:nvPr/>
        </p:nvSpPr>
        <p:spPr bwMode="auto">
          <a:xfrm>
            <a:off x="6004047" y="3900595"/>
            <a:ext cx="372082" cy="39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spAutoFit/>
          </a:bodyPr>
          <a:lstStyle/>
          <a:p>
            <a:pPr defTabSz="889436" fontAlgn="base">
              <a:spcBef>
                <a:spcPct val="0"/>
              </a:spcBef>
              <a:spcAft>
                <a:spcPct val="0"/>
              </a:spcAft>
            </a:pPr>
            <a:r>
              <a:rPr lang="en-US" altLang="en-US" sz="2000">
                <a:solidFill>
                  <a:srgbClr val="0C0600"/>
                </a:solidFill>
                <a:latin typeface="Times New Roman" panose="02020603050405020304" pitchFamily="18" charset="0"/>
                <a:cs typeface="Arial" panose="020B0604020202020204" pitchFamily="34" charset="0"/>
              </a:rPr>
              <a:t>2.</a:t>
            </a:r>
          </a:p>
        </p:txBody>
      </p:sp>
    </p:spTree>
    <p:extLst>
      <p:ext uri="{BB962C8B-B14F-4D97-AF65-F5344CB8AC3E}">
        <p14:creationId xmlns:p14="http://schemas.microsoft.com/office/powerpoint/2010/main" val="39469079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828801"/>
            <a:ext cx="3810000" cy="3560763"/>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43288"/>
            <a:ext cx="3124200" cy="2308225"/>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191288"/>
            <a:ext cx="2819400" cy="2011363"/>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1" name="Oval 5"/>
          <p:cNvSpPr>
            <a:spLocks noChangeArrowheads="1"/>
          </p:cNvSpPr>
          <p:nvPr/>
        </p:nvSpPr>
        <p:spPr bwMode="auto">
          <a:xfrm>
            <a:off x="3048000" y="3352800"/>
            <a:ext cx="1143000" cy="304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nchor="ctr"/>
          <a:lstStyle/>
          <a:p>
            <a:pPr defTabSz="889436" fontAlgn="base">
              <a:spcBef>
                <a:spcPct val="0"/>
              </a:spcBef>
              <a:spcAft>
                <a:spcPct val="0"/>
              </a:spcAft>
            </a:pPr>
            <a:endParaRPr lang="en-US">
              <a:solidFill>
                <a:srgbClr val="0C0600"/>
              </a:solidFill>
              <a:latin typeface="Arial" panose="020B0604020202020204" pitchFamily="34" charset="0"/>
              <a:cs typeface="Arial" panose="020B0604020202020204" pitchFamily="34" charset="0"/>
            </a:endParaRPr>
          </a:p>
        </p:txBody>
      </p:sp>
      <p:sp>
        <p:nvSpPr>
          <p:cNvPr id="24582" name="Oval 6"/>
          <p:cNvSpPr>
            <a:spLocks noChangeArrowheads="1"/>
          </p:cNvSpPr>
          <p:nvPr/>
        </p:nvSpPr>
        <p:spPr bwMode="auto">
          <a:xfrm>
            <a:off x="6400800" y="1828800"/>
            <a:ext cx="1828800" cy="4572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nchor="ctr"/>
          <a:lstStyle/>
          <a:p>
            <a:pPr defTabSz="889436" fontAlgn="base">
              <a:spcBef>
                <a:spcPct val="0"/>
              </a:spcBef>
              <a:spcAft>
                <a:spcPct val="0"/>
              </a:spcAft>
            </a:pPr>
            <a:endParaRPr lang="en-US">
              <a:solidFill>
                <a:srgbClr val="0C0600"/>
              </a:solidFill>
              <a:latin typeface="Arial" panose="020B0604020202020204" pitchFamily="34" charset="0"/>
              <a:cs typeface="Arial" panose="020B0604020202020204" pitchFamily="34" charset="0"/>
            </a:endParaRPr>
          </a:p>
        </p:txBody>
      </p:sp>
      <p:sp>
        <p:nvSpPr>
          <p:cNvPr id="24583" name="Oval 7"/>
          <p:cNvSpPr>
            <a:spLocks noChangeArrowheads="1"/>
          </p:cNvSpPr>
          <p:nvPr/>
        </p:nvSpPr>
        <p:spPr bwMode="auto">
          <a:xfrm>
            <a:off x="6324600" y="4495800"/>
            <a:ext cx="1600200" cy="304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nchor="ctr"/>
          <a:lstStyle/>
          <a:p>
            <a:pPr defTabSz="889436" fontAlgn="base">
              <a:spcBef>
                <a:spcPct val="0"/>
              </a:spcBef>
              <a:spcAft>
                <a:spcPct val="0"/>
              </a:spcAft>
            </a:pPr>
            <a:endParaRPr lang="en-US">
              <a:solidFill>
                <a:srgbClr val="0C0600"/>
              </a:solidFill>
              <a:latin typeface="Arial" panose="020B0604020202020204" pitchFamily="34" charset="0"/>
              <a:cs typeface="Arial" panose="020B0604020202020204" pitchFamily="34" charset="0"/>
            </a:endParaRPr>
          </a:p>
        </p:txBody>
      </p:sp>
      <p:sp>
        <p:nvSpPr>
          <p:cNvPr id="24584" name="Text Box 8"/>
          <p:cNvSpPr txBox="1">
            <a:spLocks noChangeArrowheads="1"/>
          </p:cNvSpPr>
          <p:nvPr/>
        </p:nvSpPr>
        <p:spPr bwMode="auto">
          <a:xfrm>
            <a:off x="2133718" y="304943"/>
            <a:ext cx="1244116" cy="643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spAutoFit/>
          </a:bodyPr>
          <a:lstStyle/>
          <a:p>
            <a:pPr defTabSz="889436" fontAlgn="base">
              <a:spcBef>
                <a:spcPct val="0"/>
              </a:spcBef>
              <a:spcAft>
                <a:spcPct val="0"/>
              </a:spcAft>
            </a:pPr>
            <a:r>
              <a:rPr lang="en-US" altLang="en-US" sz="3600">
                <a:solidFill>
                  <a:srgbClr val="0000CC"/>
                </a:solidFill>
                <a:latin typeface="Times New Roman" panose="02020603050405020304" pitchFamily="18" charset="0"/>
                <a:cs typeface="Arial" panose="020B0604020202020204" pitchFamily="34" charset="0"/>
              </a:rPr>
              <a:t>Or</a:t>
            </a:r>
            <a:r>
              <a:rPr lang="en-US" altLang="en-US" sz="3600">
                <a:solidFill>
                  <a:srgbClr val="0C0600"/>
                </a:solidFill>
                <a:latin typeface="Times New Roman" panose="02020603050405020304" pitchFamily="18" charset="0"/>
                <a:cs typeface="Arial" panose="020B0604020202020204" pitchFamily="34" charset="0"/>
              </a:rPr>
              <a:t>….</a:t>
            </a:r>
          </a:p>
        </p:txBody>
      </p:sp>
      <p:sp>
        <p:nvSpPr>
          <p:cNvPr id="24585" name="Text Box 9"/>
          <p:cNvSpPr txBox="1">
            <a:spLocks noChangeArrowheads="1"/>
          </p:cNvSpPr>
          <p:nvPr/>
        </p:nvSpPr>
        <p:spPr bwMode="auto">
          <a:xfrm>
            <a:off x="1813047" y="1184422"/>
            <a:ext cx="410555" cy="459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spAutoFit/>
          </a:bodyPr>
          <a:lstStyle/>
          <a:p>
            <a:pPr defTabSz="889436" fontAlgn="base">
              <a:spcBef>
                <a:spcPct val="0"/>
              </a:spcBef>
              <a:spcAft>
                <a:spcPct val="0"/>
              </a:spcAft>
            </a:pPr>
            <a:r>
              <a:rPr lang="en-US" altLang="en-US" sz="2400">
                <a:solidFill>
                  <a:srgbClr val="0000CC"/>
                </a:solidFill>
                <a:latin typeface="Times New Roman" panose="02020603050405020304" pitchFamily="18" charset="0"/>
                <a:cs typeface="Arial" panose="020B0604020202020204" pitchFamily="34" charset="0"/>
              </a:rPr>
              <a:t>1.</a:t>
            </a:r>
          </a:p>
        </p:txBody>
      </p:sp>
      <p:sp>
        <p:nvSpPr>
          <p:cNvPr id="24586" name="Text Box 10"/>
          <p:cNvSpPr txBox="1">
            <a:spLocks noChangeArrowheads="1"/>
          </p:cNvSpPr>
          <p:nvPr/>
        </p:nvSpPr>
        <p:spPr bwMode="auto">
          <a:xfrm>
            <a:off x="5867513" y="685900"/>
            <a:ext cx="410555" cy="459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spAutoFit/>
          </a:bodyPr>
          <a:lstStyle/>
          <a:p>
            <a:pPr defTabSz="889436" fontAlgn="base">
              <a:spcBef>
                <a:spcPct val="0"/>
              </a:spcBef>
              <a:spcAft>
                <a:spcPct val="0"/>
              </a:spcAft>
            </a:pPr>
            <a:r>
              <a:rPr lang="en-US" altLang="en-US" sz="2400">
                <a:solidFill>
                  <a:srgbClr val="0000CC"/>
                </a:solidFill>
                <a:latin typeface="Times New Roman" panose="02020603050405020304" pitchFamily="18" charset="0"/>
                <a:cs typeface="Arial" panose="020B0604020202020204" pitchFamily="34" charset="0"/>
              </a:rPr>
              <a:t>2.</a:t>
            </a:r>
          </a:p>
        </p:txBody>
      </p:sp>
      <p:sp>
        <p:nvSpPr>
          <p:cNvPr id="24587" name="Text Box 11"/>
          <p:cNvSpPr txBox="1">
            <a:spLocks noChangeArrowheads="1"/>
          </p:cNvSpPr>
          <p:nvPr/>
        </p:nvSpPr>
        <p:spPr bwMode="auto">
          <a:xfrm>
            <a:off x="6080246" y="3775176"/>
            <a:ext cx="410555" cy="459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spAutoFit/>
          </a:bodyPr>
          <a:lstStyle/>
          <a:p>
            <a:pPr defTabSz="889436" fontAlgn="base">
              <a:spcBef>
                <a:spcPct val="0"/>
              </a:spcBef>
              <a:spcAft>
                <a:spcPct val="0"/>
              </a:spcAft>
            </a:pPr>
            <a:r>
              <a:rPr lang="en-US" altLang="en-US" sz="2400">
                <a:solidFill>
                  <a:srgbClr val="0000CC"/>
                </a:solidFill>
                <a:latin typeface="Times New Roman" panose="02020603050405020304" pitchFamily="18" charset="0"/>
                <a:cs typeface="Arial" panose="020B0604020202020204" pitchFamily="34" charset="0"/>
              </a:rPr>
              <a:t>3.</a:t>
            </a:r>
          </a:p>
        </p:txBody>
      </p:sp>
    </p:spTree>
    <p:extLst>
      <p:ext uri="{BB962C8B-B14F-4D97-AF65-F5344CB8AC3E}">
        <p14:creationId xmlns:p14="http://schemas.microsoft.com/office/powerpoint/2010/main" val="38071694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6" y="234"/>
            <a:ext cx="9151939" cy="686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1718469" y="490653"/>
            <a:ext cx="8763000" cy="838200"/>
          </a:xfrm>
        </p:spPr>
        <p:txBody>
          <a:bodyPr>
            <a:normAutofit fontScale="90000"/>
          </a:bodyPr>
          <a:lstStyle/>
          <a:p>
            <a:r>
              <a:rPr lang="en-US" altLang="en-US" dirty="0">
                <a:solidFill>
                  <a:schemeClr val="accent1"/>
                </a:solidFill>
                <a:latin typeface="Times New Roman" panose="02020603050405020304" pitchFamily="18" charset="0"/>
              </a:rPr>
              <a:t>The Law governing the program</a:t>
            </a:r>
            <a:br>
              <a:rPr lang="en-US" altLang="en-US" dirty="0">
                <a:solidFill>
                  <a:schemeClr val="accent1"/>
                </a:solidFill>
                <a:latin typeface="Times New Roman" panose="02020603050405020304" pitchFamily="18" charset="0"/>
              </a:rPr>
            </a:br>
            <a:r>
              <a:rPr lang="en-US" altLang="en-US" dirty="0">
                <a:solidFill>
                  <a:schemeClr val="accent1"/>
                </a:solidFill>
                <a:latin typeface="Times New Roman" panose="02020603050405020304" pitchFamily="18" charset="0"/>
              </a:rPr>
              <a:t>falls under:</a:t>
            </a:r>
            <a:r>
              <a:rPr lang="en-US" altLang="en-US" sz="4000" dirty="0">
                <a:latin typeface="Times New Roman" panose="02020603050405020304" pitchFamily="18" charset="0"/>
              </a:rPr>
              <a:t/>
            </a:r>
            <a:br>
              <a:rPr lang="en-US" altLang="en-US" sz="4000" dirty="0">
                <a:latin typeface="Times New Roman" panose="02020603050405020304" pitchFamily="18" charset="0"/>
              </a:rPr>
            </a:br>
            <a:endParaRPr lang="en-US" altLang="en-US" sz="4000" dirty="0">
              <a:latin typeface="Times New Roman" panose="02020603050405020304" pitchFamily="18" charset="0"/>
            </a:endParaRPr>
          </a:p>
        </p:txBody>
      </p:sp>
      <p:sp>
        <p:nvSpPr>
          <p:cNvPr id="4101" name="Text Box 5"/>
          <p:cNvSpPr txBox="1">
            <a:spLocks noChangeArrowheads="1"/>
          </p:cNvSpPr>
          <p:nvPr/>
        </p:nvSpPr>
        <p:spPr bwMode="auto">
          <a:xfrm>
            <a:off x="1981200" y="1473291"/>
            <a:ext cx="8001000" cy="5429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992" tIns="44533" rIns="88992" bIns="44533">
            <a:spAutoFit/>
          </a:bodyPr>
          <a:lstStyle/>
          <a:p>
            <a:pPr defTabSz="889436" fontAlgn="base">
              <a:spcBef>
                <a:spcPct val="0"/>
              </a:spcBef>
              <a:spcAft>
                <a:spcPct val="0"/>
              </a:spcAft>
            </a:pPr>
            <a:r>
              <a:rPr lang="en-US" altLang="en-US" sz="4000" b="1" dirty="0">
                <a:solidFill>
                  <a:schemeClr val="accent1"/>
                </a:solidFill>
                <a:effectLst>
                  <a:outerShdw blurRad="38100" dist="38100" dir="2700000" algn="tl">
                    <a:srgbClr val="C0C0C0"/>
                  </a:outerShdw>
                </a:effectLst>
                <a:latin typeface="Times New Roman" panose="02020603050405020304" pitchFamily="18" charset="0"/>
                <a:cs typeface="Arial" panose="020B0604020202020204" pitchFamily="34" charset="0"/>
              </a:rPr>
              <a:t>73-5-8 Reports by users to engineer.</a:t>
            </a:r>
          </a:p>
          <a:p>
            <a:pPr defTabSz="889436" fontAlgn="base">
              <a:spcBef>
                <a:spcPct val="0"/>
              </a:spcBef>
              <a:spcAft>
                <a:spcPct val="0"/>
              </a:spcAft>
            </a:pPr>
            <a:r>
              <a:rPr lang="en-US" altLang="en-US" sz="2800" b="1" dirty="0">
                <a:solidFill>
                  <a:schemeClr val="accent1"/>
                </a:solidFill>
                <a:effectLst>
                  <a:outerShdw blurRad="38100" dist="38100" dir="2700000" algn="tl">
                    <a:srgbClr val="C0C0C0"/>
                  </a:outerShdw>
                </a:effectLst>
                <a:latin typeface="Times New Roman" panose="02020603050405020304" pitchFamily="18" charset="0"/>
                <a:cs typeface="Arial" panose="020B0604020202020204" pitchFamily="34" charset="0"/>
              </a:rPr>
              <a:t>Every person using water from any river system or water source, when requested by the state engineer, shall within 30 days after such request report to the state engineer in writing:</a:t>
            </a:r>
            <a:br>
              <a:rPr lang="en-US" altLang="en-US" sz="2800" b="1" dirty="0">
                <a:solidFill>
                  <a:schemeClr val="accent1"/>
                </a:solidFill>
                <a:effectLst>
                  <a:outerShdw blurRad="38100" dist="38100" dir="2700000" algn="tl">
                    <a:srgbClr val="C0C0C0"/>
                  </a:outerShdw>
                </a:effectLst>
                <a:latin typeface="Times New Roman" panose="02020603050405020304" pitchFamily="18" charset="0"/>
                <a:cs typeface="Arial" panose="020B0604020202020204" pitchFamily="34" charset="0"/>
              </a:rPr>
            </a:br>
            <a:r>
              <a:rPr lang="en-US" altLang="en-US" sz="2800" b="1" dirty="0">
                <a:solidFill>
                  <a:schemeClr val="accent1"/>
                </a:solidFill>
                <a:effectLst>
                  <a:outerShdw blurRad="38100" dist="38100" dir="2700000" algn="tl">
                    <a:srgbClr val="C0C0C0"/>
                  </a:outerShdw>
                </a:effectLst>
                <a:latin typeface="Times New Roman" panose="02020603050405020304" pitchFamily="18" charset="0"/>
                <a:cs typeface="Arial" panose="020B0604020202020204" pitchFamily="34" charset="0"/>
              </a:rPr>
              <a:t>     (1) the nature of the use of any such water;</a:t>
            </a:r>
            <a:br>
              <a:rPr lang="en-US" altLang="en-US" sz="2800" b="1" dirty="0">
                <a:solidFill>
                  <a:schemeClr val="accent1"/>
                </a:solidFill>
                <a:effectLst>
                  <a:outerShdw blurRad="38100" dist="38100" dir="2700000" algn="tl">
                    <a:srgbClr val="C0C0C0"/>
                  </a:outerShdw>
                </a:effectLst>
                <a:latin typeface="Times New Roman" panose="02020603050405020304" pitchFamily="18" charset="0"/>
                <a:cs typeface="Arial" panose="020B0604020202020204" pitchFamily="34" charset="0"/>
              </a:rPr>
            </a:br>
            <a:r>
              <a:rPr lang="en-US" altLang="en-US" sz="2800" b="1" dirty="0">
                <a:solidFill>
                  <a:schemeClr val="accent1"/>
                </a:solidFill>
                <a:effectLst>
                  <a:outerShdw blurRad="38100" dist="38100" dir="2700000" algn="tl">
                    <a:srgbClr val="C0C0C0"/>
                  </a:outerShdw>
                </a:effectLst>
                <a:latin typeface="Times New Roman" panose="02020603050405020304" pitchFamily="18" charset="0"/>
                <a:cs typeface="Arial" panose="020B0604020202020204" pitchFamily="34" charset="0"/>
              </a:rPr>
              <a:t>     (2) the area on which used;</a:t>
            </a:r>
            <a:br>
              <a:rPr lang="en-US" altLang="en-US" sz="2800" b="1" dirty="0">
                <a:solidFill>
                  <a:schemeClr val="accent1"/>
                </a:solidFill>
                <a:effectLst>
                  <a:outerShdw blurRad="38100" dist="38100" dir="2700000" algn="tl">
                    <a:srgbClr val="C0C0C0"/>
                  </a:outerShdw>
                </a:effectLst>
                <a:latin typeface="Times New Roman" panose="02020603050405020304" pitchFamily="18" charset="0"/>
                <a:cs typeface="Arial" panose="020B0604020202020204" pitchFamily="34" charset="0"/>
              </a:rPr>
            </a:br>
            <a:r>
              <a:rPr lang="en-US" altLang="en-US" sz="2800" b="1" dirty="0">
                <a:solidFill>
                  <a:schemeClr val="accent1"/>
                </a:solidFill>
                <a:effectLst>
                  <a:outerShdw blurRad="38100" dist="38100" dir="2700000" algn="tl">
                    <a:srgbClr val="C0C0C0"/>
                  </a:outerShdw>
                </a:effectLst>
                <a:latin typeface="Times New Roman" panose="02020603050405020304" pitchFamily="18" charset="0"/>
                <a:cs typeface="Arial" panose="020B0604020202020204" pitchFamily="34" charset="0"/>
              </a:rPr>
              <a:t>     (3) the kind of crops to be grown; and</a:t>
            </a:r>
            <a:br>
              <a:rPr lang="en-US" altLang="en-US" sz="2800" b="1" dirty="0">
                <a:solidFill>
                  <a:schemeClr val="accent1"/>
                </a:solidFill>
                <a:effectLst>
                  <a:outerShdw blurRad="38100" dist="38100" dir="2700000" algn="tl">
                    <a:srgbClr val="C0C0C0"/>
                  </a:outerShdw>
                </a:effectLst>
                <a:latin typeface="Times New Roman" panose="02020603050405020304" pitchFamily="18" charset="0"/>
                <a:cs typeface="Arial" panose="020B0604020202020204" pitchFamily="34" charset="0"/>
              </a:rPr>
            </a:br>
            <a:r>
              <a:rPr lang="en-US" altLang="en-US" sz="2800" b="1" dirty="0">
                <a:solidFill>
                  <a:schemeClr val="accent1"/>
                </a:solidFill>
                <a:effectLst>
                  <a:outerShdw blurRad="38100" dist="38100" dir="2700000" algn="tl">
                    <a:srgbClr val="C0C0C0"/>
                  </a:outerShdw>
                </a:effectLst>
                <a:latin typeface="Times New Roman" panose="02020603050405020304" pitchFamily="18" charset="0"/>
                <a:cs typeface="Arial" panose="020B0604020202020204" pitchFamily="34" charset="0"/>
              </a:rPr>
              <a:t>     (4) water elevations on wells or tunnels and quantity of underground water used. </a:t>
            </a:r>
            <a:r>
              <a:rPr lang="en-US" altLang="en-US" sz="2800" b="1" dirty="0">
                <a:solidFill>
                  <a:srgbClr val="FFFFFF"/>
                </a:solidFill>
                <a:effectLst>
                  <a:outerShdw blurRad="38100" dist="38100" dir="2700000" algn="tl">
                    <a:srgbClr val="C0C0C0"/>
                  </a:outerShdw>
                </a:effectLst>
                <a:latin typeface="Times New Roman" panose="02020603050405020304" pitchFamily="18" charset="0"/>
                <a:cs typeface="Arial" panose="020B0604020202020204" pitchFamily="34" charset="0"/>
              </a:rPr>
              <a:t/>
            </a:r>
            <a:br>
              <a:rPr lang="en-US" altLang="en-US" sz="2800" b="1" dirty="0">
                <a:solidFill>
                  <a:srgbClr val="FFFFFF"/>
                </a:solidFill>
                <a:effectLst>
                  <a:outerShdw blurRad="38100" dist="38100" dir="2700000" algn="tl">
                    <a:srgbClr val="C0C0C0"/>
                  </a:outerShdw>
                </a:effectLst>
                <a:latin typeface="Times New Roman" panose="02020603050405020304" pitchFamily="18" charset="0"/>
                <a:cs typeface="Arial" panose="020B0604020202020204" pitchFamily="34" charset="0"/>
              </a:rPr>
            </a:br>
            <a:endParaRPr lang="en-US" altLang="en-US" sz="2800" b="1" dirty="0">
              <a:solidFill>
                <a:srgbClr val="FFFFFF"/>
              </a:solidFill>
              <a:effectLst>
                <a:outerShdw blurRad="38100" dist="38100" dir="2700000" algn="tl">
                  <a:srgbClr val="C0C0C0"/>
                </a:outerShdw>
              </a:effectLst>
              <a:latin typeface="Times New Roman" panose="02020603050405020304" pitchFamily="18" charset="0"/>
              <a:cs typeface="Arial" panose="020B0604020202020204" pitchFamily="34" charset="0"/>
            </a:endParaRPr>
          </a:p>
          <a:p>
            <a:pPr defTabSz="889436" fontAlgn="base">
              <a:spcBef>
                <a:spcPct val="50000"/>
              </a:spcBef>
              <a:spcAft>
                <a:spcPct val="0"/>
              </a:spcAft>
            </a:pPr>
            <a:endParaRPr lang="en-US" altLang="en-US" dirty="0">
              <a:solidFill>
                <a:srgbClr val="0C060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45881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047751"/>
            <a:ext cx="8686800" cy="4762500"/>
          </a:xfrm>
          <a:prstGeom prst="rect">
            <a:avLst/>
          </a:prstGeom>
          <a:noFill/>
          <a:ln w="25400">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Oval 3"/>
          <p:cNvSpPr>
            <a:spLocks noChangeArrowheads="1"/>
          </p:cNvSpPr>
          <p:nvPr/>
        </p:nvSpPr>
        <p:spPr bwMode="auto">
          <a:xfrm>
            <a:off x="2743200" y="3657600"/>
            <a:ext cx="1905000" cy="2286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nchor="ctr"/>
          <a:lstStyle/>
          <a:p>
            <a:pPr defTabSz="889436" fontAlgn="base">
              <a:spcBef>
                <a:spcPct val="0"/>
              </a:spcBef>
              <a:spcAft>
                <a:spcPct val="0"/>
              </a:spcAft>
            </a:pPr>
            <a:endParaRPr lang="en-US">
              <a:solidFill>
                <a:srgbClr val="0C0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2137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38" y="1600200"/>
            <a:ext cx="6734175" cy="3486150"/>
          </a:xfrm>
          <a:prstGeom prst="rect">
            <a:avLst/>
          </a:prstGeom>
          <a:noFill/>
          <a:ln w="25400">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41141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1" y="990600"/>
            <a:ext cx="6434139" cy="5187950"/>
          </a:xfrm>
          <a:prstGeom prst="rect">
            <a:avLst/>
          </a:prstGeom>
          <a:noFill/>
          <a:ln w="25400">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98153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38" y="990600"/>
            <a:ext cx="8734425" cy="4343400"/>
          </a:xfrm>
          <a:prstGeom prst="rect">
            <a:avLst/>
          </a:prstGeom>
          <a:noFill/>
          <a:ln w="25400">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07118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983" y="1295401"/>
            <a:ext cx="8963025" cy="4267200"/>
          </a:xfrm>
          <a:prstGeom prst="rect">
            <a:avLst/>
          </a:prstGeom>
          <a:noFill/>
          <a:ln w="25400">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5245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06688"/>
            <a:ext cx="9144000" cy="5053013"/>
          </a:xfrm>
          <a:prstGeom prst="rect">
            <a:avLst/>
          </a:prstGeom>
          <a:noFill/>
          <a:ln w="25400">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8010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38" y="1600200"/>
            <a:ext cx="6734175" cy="3486150"/>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7" name="Oval 3"/>
          <p:cNvSpPr>
            <a:spLocks noChangeArrowheads="1"/>
          </p:cNvSpPr>
          <p:nvPr/>
        </p:nvSpPr>
        <p:spPr bwMode="auto">
          <a:xfrm>
            <a:off x="2895600" y="1981200"/>
            <a:ext cx="1295400" cy="5334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nchor="ctr"/>
          <a:lstStyle/>
          <a:p>
            <a:pPr defTabSz="889436" fontAlgn="base">
              <a:spcBef>
                <a:spcPct val="0"/>
              </a:spcBef>
              <a:spcAft>
                <a:spcPct val="0"/>
              </a:spcAft>
            </a:pPr>
            <a:endParaRPr lang="en-US">
              <a:solidFill>
                <a:srgbClr val="0C0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85856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990600"/>
            <a:ext cx="6553200" cy="4724400"/>
          </a:xfrm>
          <a:prstGeom prst="rect">
            <a:avLst/>
          </a:prstGeom>
          <a:noFill/>
          <a:ln w="25400">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Oval 3"/>
          <p:cNvSpPr>
            <a:spLocks noChangeArrowheads="1"/>
          </p:cNvSpPr>
          <p:nvPr/>
        </p:nvSpPr>
        <p:spPr bwMode="auto">
          <a:xfrm>
            <a:off x="3962400" y="2438400"/>
            <a:ext cx="4419600" cy="3048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92" tIns="44533" rIns="88992" bIns="44533" anchor="ctr"/>
          <a:lstStyle/>
          <a:p>
            <a:pPr defTabSz="889436" fontAlgn="base">
              <a:spcBef>
                <a:spcPct val="0"/>
              </a:spcBef>
              <a:spcAft>
                <a:spcPct val="0"/>
              </a:spcAft>
            </a:pPr>
            <a:endParaRPr lang="en-US">
              <a:solidFill>
                <a:srgbClr val="0C0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0808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032" y="400050"/>
            <a:ext cx="7820025" cy="6057900"/>
          </a:xfrm>
          <a:prstGeom prst="rect">
            <a:avLst/>
          </a:prstGeom>
          <a:noFill/>
          <a:ln w="25400">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0057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w="254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27066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73351" y="791736"/>
            <a:ext cx="8458200" cy="838200"/>
          </a:xfrm>
        </p:spPr>
        <p:txBody>
          <a:bodyPr>
            <a:normAutofit/>
          </a:bodyPr>
          <a:lstStyle/>
          <a:p>
            <a:r>
              <a:rPr lang="en-US" altLang="en-US" dirty="0">
                <a:solidFill>
                  <a:srgbClr val="0000CC"/>
                </a:solidFill>
              </a:rPr>
              <a:t>Participation is Mandatory if:</a:t>
            </a:r>
          </a:p>
        </p:txBody>
      </p:sp>
      <p:sp>
        <p:nvSpPr>
          <p:cNvPr id="40963" name="Content Placeholder 2"/>
          <p:cNvSpPr>
            <a:spLocks noGrp="1"/>
          </p:cNvSpPr>
          <p:nvPr>
            <p:ph idx="4294967295"/>
          </p:nvPr>
        </p:nvSpPr>
        <p:spPr>
          <a:xfrm>
            <a:off x="2725251" y="1994210"/>
            <a:ext cx="7754937" cy="4419600"/>
          </a:xfrm>
        </p:spPr>
        <p:txBody>
          <a:bodyPr/>
          <a:lstStyle/>
          <a:p>
            <a:pPr>
              <a:buFont typeface="Wingdings" panose="05000000000000000000" pitchFamily="2" charset="2"/>
              <a:buChar char="Ø"/>
            </a:pPr>
            <a:r>
              <a:rPr lang="en-US" altLang="en-US" dirty="0">
                <a:solidFill>
                  <a:srgbClr val="0000CC"/>
                </a:solidFill>
              </a:rPr>
              <a:t>Required by an Order of the State Engineer (OSE)</a:t>
            </a:r>
          </a:p>
          <a:p>
            <a:pPr>
              <a:buFont typeface="Wingdings" panose="05000000000000000000" pitchFamily="2" charset="2"/>
              <a:buChar char="Ø"/>
            </a:pPr>
            <a:r>
              <a:rPr lang="en-US" altLang="en-US" dirty="0">
                <a:solidFill>
                  <a:srgbClr val="0000CC"/>
                </a:solidFill>
              </a:rPr>
              <a:t>Condition of Water Right approval or proof of beneficial use.</a:t>
            </a:r>
          </a:p>
          <a:p>
            <a:pPr>
              <a:buFont typeface="Wingdings" panose="05000000000000000000" pitchFamily="2" charset="2"/>
              <a:buChar char="Ø"/>
            </a:pPr>
            <a:r>
              <a:rPr lang="en-US" altLang="en-US" dirty="0">
                <a:solidFill>
                  <a:srgbClr val="0000CC"/>
                </a:solidFill>
              </a:rPr>
              <a:t>Requested by the State Engineer</a:t>
            </a:r>
          </a:p>
          <a:p>
            <a:pPr>
              <a:buFont typeface="Wingdings" panose="05000000000000000000" pitchFamily="2" charset="2"/>
              <a:buChar char="Ø"/>
            </a:pPr>
            <a:r>
              <a:rPr lang="en-US" altLang="en-US" dirty="0">
                <a:solidFill>
                  <a:srgbClr val="0000CC"/>
                </a:solidFill>
              </a:rPr>
              <a:t>To obtain State loans</a:t>
            </a:r>
          </a:p>
          <a:p>
            <a:pPr>
              <a:buFont typeface="Wingdings" panose="05000000000000000000" pitchFamily="2" charset="2"/>
              <a:buChar char="Ø"/>
            </a:pPr>
            <a:r>
              <a:rPr lang="en-US" altLang="en-US" dirty="0">
                <a:solidFill>
                  <a:srgbClr val="0000CC"/>
                </a:solidFill>
              </a:rPr>
              <a:t>Statute suggest that reporting is mandatory</a:t>
            </a:r>
          </a:p>
          <a:p>
            <a:endParaRPr lang="en-US" altLang="en-US" sz="2400" dirty="0">
              <a:solidFill>
                <a:srgbClr val="0000CC"/>
              </a:solidFill>
              <a:latin typeface="Gulim" panose="020B0600000101010101" pitchFamily="34" charset="-127"/>
              <a:ea typeface="Gulim" panose="020B0600000101010101" pitchFamily="34" charset="-127"/>
            </a:endParaRPr>
          </a:p>
        </p:txBody>
      </p:sp>
    </p:spTree>
    <p:extLst>
      <p:ext uri="{BB962C8B-B14F-4D97-AF65-F5344CB8AC3E}">
        <p14:creationId xmlns:p14="http://schemas.microsoft.com/office/powerpoint/2010/main" val="31063151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PLANNING\Common\2015 Rebrand with Struck\!Struck Branding and Templates\uot-christmas-meadow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 y="5107776"/>
            <a:ext cx="12192001" cy="391304"/>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1360" tIns="41360" rIns="41360" bIns="41360" numCol="1" spcCol="31012" rtlCol="0" anchor="ctr">
            <a:spAutoFit/>
          </a:bodyPr>
          <a:lstStyle/>
          <a:p>
            <a:pPr algn="ctr" defTabSz="475585" latinLnBrk="1" hangingPunct="0"/>
            <a:endParaRPr lang="en-US" sz="2000" kern="0" dirty="0">
              <a:solidFill>
                <a:srgbClr val="FFFFFF"/>
              </a:solidFill>
              <a:sym typeface="Helvetica Light"/>
            </a:endParaRPr>
          </a:p>
        </p:txBody>
      </p:sp>
      <p:sp>
        <p:nvSpPr>
          <p:cNvPr id="19" name="Shape 8"/>
          <p:cNvSpPr/>
          <p:nvPr/>
        </p:nvSpPr>
        <p:spPr>
          <a:xfrm>
            <a:off x="6976690" y="4864654"/>
            <a:ext cx="4523846" cy="837580"/>
          </a:xfrm>
          <a:prstGeom prst="rect">
            <a:avLst/>
          </a:prstGeom>
          <a:ln w="12700">
            <a:miter lim="400000"/>
          </a:ln>
          <a:extLst>
            <a:ext uri="{C572A759-6A51-4108-AA02-DFA0A04FC94B}">
              <ma14:wrappingTextBoxFlag xmlns="" xmlns:ma14="http://schemas.microsoft.com/office/mac/drawingml/2011/main" val="1"/>
            </a:ext>
          </a:extLst>
        </p:spPr>
        <p:txBody>
          <a:bodyPr wrap="none" lIns="41360" tIns="41360" rIns="41360" bIns="41360" anchor="ctr">
            <a:spAutoFit/>
          </a:bodyPr>
          <a:lstStyle>
            <a:lvl1pPr algn="r">
              <a:defRPr sz="5000" b="1">
                <a:solidFill>
                  <a:srgbClr val="FFFFFF"/>
                </a:solidFill>
                <a:latin typeface="Arial"/>
                <a:ea typeface="Arial"/>
                <a:cs typeface="Arial"/>
                <a:sym typeface="Arial"/>
              </a:defRPr>
            </a:lvl1pPr>
          </a:lstStyle>
          <a:p>
            <a:pPr algn="ctr" defTabSz="475585">
              <a:defRPr sz="1800" b="0">
                <a:solidFill>
                  <a:srgbClr val="000000"/>
                </a:solidFill>
              </a:defRPr>
            </a:pPr>
            <a:r>
              <a:rPr lang="en-US" sz="1200" b="0" kern="0" dirty="0">
                <a:solidFill>
                  <a:srgbClr val="0C7A93"/>
                </a:solidFill>
                <a:latin typeface="Georgia"/>
                <a:cs typeface="Georgia"/>
              </a:rPr>
              <a:t>DIVISION OF DRINKING WATER</a:t>
            </a:r>
          </a:p>
          <a:p>
            <a:pPr algn="ctr" defTabSz="475585">
              <a:defRPr sz="1800" b="0">
                <a:solidFill>
                  <a:srgbClr val="000000"/>
                </a:solidFill>
              </a:defRPr>
            </a:pPr>
            <a:r>
              <a:rPr lang="en-US" sz="3700" b="0" kern="0" dirty="0">
                <a:solidFill>
                  <a:srgbClr val="0C7A93"/>
                </a:solidFill>
                <a:latin typeface="Georgia"/>
                <a:cs typeface="Georgia"/>
              </a:rPr>
              <a:t>DATA COLLECTION</a:t>
            </a:r>
          </a:p>
        </p:txBody>
      </p:sp>
      <p:cxnSp>
        <p:nvCxnSpPr>
          <p:cNvPr id="21" name="Straight Connector 20"/>
          <p:cNvCxnSpPr/>
          <p:nvPr/>
        </p:nvCxnSpPr>
        <p:spPr>
          <a:xfrm>
            <a:off x="6095999" y="4880270"/>
            <a:ext cx="0" cy="850106"/>
          </a:xfrm>
          <a:prstGeom prst="line">
            <a:avLst/>
          </a:prstGeom>
          <a:noFill/>
          <a:ln w="25400" cap="flat">
            <a:solidFill>
              <a:srgbClr val="0C7A93"/>
            </a:solidFill>
            <a:prstDash val="solid"/>
            <a:miter lim="400000"/>
          </a:ln>
          <a:effectLst/>
        </p:spPr>
        <p:style>
          <a:lnRef idx="0">
            <a:scrgbClr r="0" g="0" b="0"/>
          </a:lnRef>
          <a:fillRef idx="0">
            <a:scrgbClr r="0" g="0" b="0"/>
          </a:fillRef>
          <a:effectRef idx="0">
            <a:scrgbClr r="0" g="0" b="0"/>
          </a:effectRef>
          <a:fontRef idx="none"/>
        </p:style>
      </p:cxn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086" y="4691422"/>
            <a:ext cx="4520063" cy="1187753"/>
          </a:xfrm>
          <a:prstGeom prst="rect">
            <a:avLst/>
          </a:prstGeom>
        </p:spPr>
      </p:pic>
    </p:spTree>
    <p:extLst>
      <p:ext uri="{BB962C8B-B14F-4D97-AF65-F5344CB8AC3E}">
        <p14:creationId xmlns:p14="http://schemas.microsoft.com/office/powerpoint/2010/main" val="3906871665"/>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4C4C4C"/>
        </a:solidFill>
        <a:effectLst/>
      </p:bgPr>
    </p:bg>
    <p:spTree>
      <p:nvGrpSpPr>
        <p:cNvPr id="1" name=""/>
        <p:cNvGrpSpPr/>
        <p:nvPr/>
      </p:nvGrpSpPr>
      <p:grpSpPr>
        <a:xfrm>
          <a:off x="0" y="0"/>
          <a:ext cx="0" cy="0"/>
          <a:chOff x="0" y="0"/>
          <a:chExt cx="0" cy="0"/>
        </a:xfrm>
      </p:grpSpPr>
      <p:sp>
        <p:nvSpPr>
          <p:cNvPr id="33" name="Shape 33"/>
          <p:cNvSpPr/>
          <p:nvPr/>
        </p:nvSpPr>
        <p:spPr>
          <a:xfrm flipV="1">
            <a:off x="201901" y="6340310"/>
            <a:ext cx="11788198" cy="1"/>
          </a:xfrm>
          <a:prstGeom prst="line">
            <a:avLst/>
          </a:prstGeom>
          <a:ln w="12700">
            <a:solidFill>
              <a:srgbClr val="0080B7"/>
            </a:solidFill>
            <a:miter lim="400000"/>
          </a:ln>
        </p:spPr>
        <p:txBody>
          <a:bodyPr lIns="0" tIns="0" rIns="0" bIns="0" anchor="ctr"/>
          <a:lstStyle/>
          <a:p>
            <a:pPr algn="ctr" defTabSz="475585">
              <a:defRPr sz="2400"/>
            </a:pPr>
            <a:endParaRPr sz="2000" kern="0">
              <a:solidFill>
                <a:sysClr val="windowText" lastClr="000000"/>
              </a:solidFill>
              <a:sym typeface="Helvetica Light"/>
            </a:endParaRPr>
          </a:p>
        </p:txBody>
      </p:sp>
      <p:sp>
        <p:nvSpPr>
          <p:cNvPr id="34" name="Shape 34"/>
          <p:cNvSpPr/>
          <p:nvPr/>
        </p:nvSpPr>
        <p:spPr>
          <a:xfrm flipV="1">
            <a:off x="201901" y="214544"/>
            <a:ext cx="11788198" cy="1"/>
          </a:xfrm>
          <a:prstGeom prst="line">
            <a:avLst/>
          </a:prstGeom>
          <a:ln w="12700">
            <a:solidFill>
              <a:srgbClr val="0080B7"/>
            </a:solidFill>
            <a:miter lim="400000"/>
          </a:ln>
        </p:spPr>
        <p:txBody>
          <a:bodyPr lIns="0" tIns="0" rIns="0" bIns="0" anchor="ctr"/>
          <a:lstStyle/>
          <a:p>
            <a:pPr algn="ctr" defTabSz="475585">
              <a:defRPr sz="2400"/>
            </a:pPr>
            <a:endParaRPr sz="2000" kern="0">
              <a:solidFill>
                <a:sysClr val="windowText" lastClr="000000"/>
              </a:solidFill>
              <a:sym typeface="Helvetica Light"/>
            </a:endParaRPr>
          </a:p>
        </p:txBody>
      </p:sp>
      <p:sp>
        <p:nvSpPr>
          <p:cNvPr id="36" name="Shape 36"/>
          <p:cNvSpPr/>
          <p:nvPr/>
        </p:nvSpPr>
        <p:spPr>
          <a:xfrm>
            <a:off x="894566" y="1566573"/>
            <a:ext cx="10660417" cy="3930735"/>
          </a:xfrm>
          <a:prstGeom prst="rect">
            <a:avLst/>
          </a:prstGeom>
          <a:ln w="12700">
            <a:miter lim="400000"/>
          </a:ln>
          <a:extLst>
            <a:ext uri="{C572A759-6A51-4108-AA02-DFA0A04FC94B}">
              <ma14:wrappingTextBoxFlag xmlns="" xmlns:ma14="http://schemas.microsoft.com/office/mac/drawingml/2011/main" val="1"/>
            </a:ext>
          </a:extLst>
        </p:spPr>
        <p:txBody>
          <a:bodyPr wrap="square" lIns="41360" tIns="41360" rIns="41360" bIns="41360" anchor="ctr">
            <a:spAutoFit/>
          </a:bodyPr>
          <a:lstStyle>
            <a:lvl1pPr algn="l">
              <a:defRPr sz="2500" b="1">
                <a:solidFill>
                  <a:srgbClr val="0080B7"/>
                </a:solidFill>
                <a:latin typeface="Arial"/>
                <a:ea typeface="Arial"/>
                <a:cs typeface="Arial"/>
                <a:sym typeface="Arial"/>
              </a:defRPr>
            </a:lvl1pPr>
          </a:lstStyle>
          <a:p>
            <a:pPr marL="325659" indent="-325659" defTabSz="475585">
              <a:buFontTx/>
              <a:buAutoNum type="romanUcPeriod"/>
              <a:defRPr sz="1800" b="0">
                <a:solidFill>
                  <a:srgbClr val="000000"/>
                </a:solidFill>
              </a:defRPr>
            </a:pPr>
            <a:r>
              <a:rPr lang="en-US" sz="2000" b="0" kern="0" dirty="0">
                <a:solidFill>
                  <a:srgbClr val="FFFFFF"/>
                </a:solidFill>
              </a:rPr>
              <a:t>WATER USE DATA FORM</a:t>
            </a:r>
          </a:p>
          <a:p>
            <a:pPr defTabSz="475585">
              <a:defRPr sz="1800" b="0">
                <a:solidFill>
                  <a:srgbClr val="000000"/>
                </a:solidFill>
              </a:defRPr>
            </a:pPr>
            <a:endParaRPr lang="en-US" sz="2000" b="0" kern="0" dirty="0">
              <a:solidFill>
                <a:srgbClr val="FFFFFF"/>
              </a:solidFill>
            </a:endParaRPr>
          </a:p>
          <a:p>
            <a:pPr marL="418687" indent="-418687" defTabSz="475585">
              <a:buFont typeface="+mj-lt"/>
              <a:buAutoNum type="romanUcPeriod" startAt="2"/>
              <a:defRPr sz="1800" b="0">
                <a:solidFill>
                  <a:srgbClr val="000000"/>
                </a:solidFill>
              </a:defRPr>
            </a:pPr>
            <a:r>
              <a:rPr lang="en-US" sz="2000" b="0" kern="0" dirty="0">
                <a:solidFill>
                  <a:srgbClr val="FFFFFF"/>
                </a:solidFill>
              </a:rPr>
              <a:t>R309-510 MINIMUM SIZING REQUIREMENTS</a:t>
            </a:r>
          </a:p>
          <a:p>
            <a:pPr defTabSz="475585">
              <a:defRPr sz="1800" b="0">
                <a:solidFill>
                  <a:srgbClr val="000000"/>
                </a:solidFill>
              </a:defRPr>
            </a:pPr>
            <a:endParaRPr lang="en-US" sz="2000" b="0" kern="0" dirty="0">
              <a:solidFill>
                <a:srgbClr val="FFFFFF"/>
              </a:solidFill>
            </a:endParaRPr>
          </a:p>
          <a:p>
            <a:pPr marL="418687" indent="-418687" defTabSz="475585">
              <a:buFont typeface="+mj-lt"/>
              <a:buAutoNum type="romanUcPeriod" startAt="3"/>
              <a:defRPr sz="1800" b="0">
                <a:solidFill>
                  <a:srgbClr val="000000"/>
                </a:solidFill>
              </a:defRPr>
            </a:pPr>
            <a:r>
              <a:rPr lang="en-US" sz="2000" b="0" kern="0" dirty="0">
                <a:solidFill>
                  <a:srgbClr val="FFFFFF"/>
                </a:solidFill>
              </a:rPr>
              <a:t>LEGISLATIVE AUDIT</a:t>
            </a:r>
          </a:p>
          <a:p>
            <a:pPr defTabSz="475585">
              <a:defRPr sz="1800" b="0">
                <a:solidFill>
                  <a:srgbClr val="000000"/>
                </a:solidFill>
              </a:defRPr>
            </a:pPr>
            <a:endParaRPr lang="en-US" sz="2000" b="0" kern="0" dirty="0">
              <a:solidFill>
                <a:srgbClr val="FFFFFF"/>
              </a:solidFill>
            </a:endParaRPr>
          </a:p>
          <a:p>
            <a:pPr marL="418687" indent="-418687" defTabSz="475585">
              <a:buFont typeface="+mj-lt"/>
              <a:buAutoNum type="romanUcPeriod" startAt="4"/>
              <a:defRPr sz="1800" b="0">
                <a:solidFill>
                  <a:srgbClr val="000000"/>
                </a:solidFill>
              </a:defRPr>
            </a:pPr>
            <a:r>
              <a:rPr lang="en-US" sz="2000" b="0" kern="0" dirty="0">
                <a:solidFill>
                  <a:srgbClr val="FFFFFF"/>
                </a:solidFill>
              </a:rPr>
              <a:t>RECENT CHANGES TO R309-510</a:t>
            </a:r>
          </a:p>
          <a:p>
            <a:pPr defTabSz="475585">
              <a:defRPr sz="1800" b="0">
                <a:solidFill>
                  <a:srgbClr val="000000"/>
                </a:solidFill>
              </a:defRPr>
            </a:pPr>
            <a:endParaRPr lang="en-US" sz="2000" b="0" kern="0" dirty="0">
              <a:solidFill>
                <a:srgbClr val="FFFFFF"/>
              </a:solidFill>
            </a:endParaRPr>
          </a:p>
          <a:p>
            <a:pPr marL="418687" indent="-418687" defTabSz="475585">
              <a:buFont typeface="+mj-lt"/>
              <a:buAutoNum type="romanUcPeriod" startAt="5"/>
              <a:defRPr sz="1800" b="0">
                <a:solidFill>
                  <a:srgbClr val="000000"/>
                </a:solidFill>
              </a:defRPr>
            </a:pPr>
            <a:r>
              <a:rPr lang="en-US" sz="2000" b="0" kern="0" dirty="0">
                <a:solidFill>
                  <a:srgbClr val="FFFFFF"/>
                </a:solidFill>
              </a:rPr>
              <a:t>WATER USE STUDY</a:t>
            </a:r>
          </a:p>
          <a:p>
            <a:pPr defTabSz="475585">
              <a:defRPr sz="1800" b="0">
                <a:solidFill>
                  <a:srgbClr val="000000"/>
                </a:solidFill>
              </a:defRPr>
            </a:pPr>
            <a:endParaRPr lang="en-US" sz="2000" b="0" kern="0" dirty="0">
              <a:solidFill>
                <a:srgbClr val="FFFFFF"/>
              </a:solidFill>
            </a:endParaRPr>
          </a:p>
          <a:p>
            <a:pPr marL="418687" indent="-418687" defTabSz="475585">
              <a:buFont typeface="+mj-lt"/>
              <a:buAutoNum type="romanUcPeriod" startAt="6"/>
              <a:defRPr sz="1800" b="0">
                <a:solidFill>
                  <a:srgbClr val="000000"/>
                </a:solidFill>
              </a:defRPr>
            </a:pPr>
            <a:r>
              <a:rPr lang="en-US" sz="2000" b="0" kern="0" dirty="0">
                <a:solidFill>
                  <a:srgbClr val="FFFFFF"/>
                </a:solidFill>
              </a:rPr>
              <a:t>SO WHAT?</a:t>
            </a:r>
          </a:p>
          <a:p>
            <a:pPr defTabSz="475585">
              <a:defRPr sz="1800" b="0">
                <a:solidFill>
                  <a:srgbClr val="000000"/>
                </a:solidFill>
              </a:defRPr>
            </a:pPr>
            <a:endParaRPr lang="en-US" sz="1500" b="0" kern="0" dirty="0">
              <a:solidFill>
                <a:srgbClr val="FFFFFF"/>
              </a:solidFill>
            </a:endParaRPr>
          </a:p>
          <a:p>
            <a:pPr defTabSz="475585">
              <a:defRPr sz="1800" b="0">
                <a:solidFill>
                  <a:srgbClr val="000000"/>
                </a:solidFill>
              </a:defRPr>
            </a:pPr>
            <a:endParaRPr lang="en-US" sz="1500" b="0" kern="0" dirty="0">
              <a:solidFill>
                <a:srgbClr val="FFFFFF"/>
              </a:solidFill>
            </a:endParaRPr>
          </a:p>
        </p:txBody>
      </p:sp>
      <p:sp>
        <p:nvSpPr>
          <p:cNvPr id="41" name="Shape 41"/>
          <p:cNvSpPr/>
          <p:nvPr/>
        </p:nvSpPr>
        <p:spPr>
          <a:xfrm>
            <a:off x="582850" y="1494257"/>
            <a:ext cx="83592" cy="314360"/>
          </a:xfrm>
          <a:prstGeom prst="rect">
            <a:avLst/>
          </a:prstGeom>
          <a:ln w="12700">
            <a:miter lim="400000"/>
          </a:ln>
          <a:extLst>
            <a:ext uri="{C572A759-6A51-4108-AA02-DFA0A04FC94B}">
              <ma14:wrappingTextBoxFlag xmlns="" xmlns:ma14="http://schemas.microsoft.com/office/mac/drawingml/2011/main" val="1"/>
            </a:ext>
          </a:extLst>
        </p:spPr>
        <p:txBody>
          <a:bodyPr wrap="none" lIns="41360" tIns="41360" rIns="41360" bIns="41360" anchor="ctr">
            <a:spAutoFit/>
          </a:bodyPr>
          <a:lstStyle>
            <a:lvl1pPr algn="l">
              <a:defRPr sz="2500" b="1">
                <a:solidFill>
                  <a:srgbClr val="09B1DA"/>
                </a:solidFill>
                <a:latin typeface="Arial"/>
                <a:ea typeface="Arial"/>
                <a:cs typeface="Arial"/>
                <a:sym typeface="Arial"/>
              </a:defRPr>
            </a:lvl1pPr>
          </a:lstStyle>
          <a:p>
            <a:pPr defTabSz="475585">
              <a:defRPr sz="1800" b="0">
                <a:solidFill>
                  <a:srgbClr val="000000"/>
                </a:solidFill>
              </a:defRPr>
            </a:pPr>
            <a:endParaRPr lang="en-US" sz="1500" b="0" kern="0" dirty="0">
              <a:solidFill>
                <a:srgbClr val="5EA8C0"/>
              </a:solidFill>
            </a:endParaRPr>
          </a:p>
        </p:txBody>
      </p:sp>
      <p:sp>
        <p:nvSpPr>
          <p:cNvPr id="15" name="Shape 20"/>
          <p:cNvSpPr/>
          <p:nvPr/>
        </p:nvSpPr>
        <p:spPr>
          <a:xfrm flipV="1">
            <a:off x="201901" y="6340310"/>
            <a:ext cx="11788198" cy="1"/>
          </a:xfrm>
          <a:prstGeom prst="line">
            <a:avLst/>
          </a:prstGeom>
          <a:ln w="12700">
            <a:solidFill>
              <a:srgbClr val="0080B7"/>
            </a:solidFill>
            <a:miter lim="400000"/>
          </a:ln>
        </p:spPr>
        <p:txBody>
          <a:bodyPr lIns="0" tIns="0" rIns="0" bIns="0" anchor="ctr"/>
          <a:lstStyle/>
          <a:p>
            <a:pPr algn="ctr" defTabSz="475585">
              <a:defRPr sz="2400"/>
            </a:pPr>
            <a:endParaRPr sz="2000" kern="0">
              <a:solidFill>
                <a:sysClr val="windowText" lastClr="000000"/>
              </a:solidFill>
              <a:sym typeface="Helvetica Light"/>
            </a:endParaRPr>
          </a:p>
        </p:txBody>
      </p:sp>
      <p:sp>
        <p:nvSpPr>
          <p:cNvPr id="20" name="Shape 30"/>
          <p:cNvSpPr/>
          <p:nvPr/>
        </p:nvSpPr>
        <p:spPr>
          <a:xfrm>
            <a:off x="582842" y="601900"/>
            <a:ext cx="7046973" cy="729859"/>
          </a:xfrm>
          <a:prstGeom prst="rect">
            <a:avLst/>
          </a:prstGeom>
          <a:ln w="12700">
            <a:miter lim="400000"/>
          </a:ln>
          <a:extLst>
            <a:ext uri="{C572A759-6A51-4108-AA02-DFA0A04FC94B}">
              <ma14:wrappingTextBoxFlag xmlns="" xmlns:ma14="http://schemas.microsoft.com/office/mac/drawingml/2011/main" val="1"/>
            </a:ext>
          </a:extLst>
        </p:spPr>
        <p:txBody>
          <a:bodyPr wrap="none" lIns="41360" tIns="41360" rIns="41360" bIns="41360" anchor="ctr">
            <a:spAutoFit/>
          </a:bodyPr>
          <a:lstStyle>
            <a:lvl1pPr algn="l">
              <a:defRPr sz="4200" b="1">
                <a:solidFill>
                  <a:srgbClr val="0080B7"/>
                </a:solidFill>
                <a:latin typeface="Arial"/>
                <a:ea typeface="Arial"/>
                <a:cs typeface="Arial"/>
                <a:sym typeface="Arial"/>
              </a:defRPr>
            </a:lvl1pPr>
          </a:lstStyle>
          <a:p>
            <a:pPr defTabSz="475585" latinLnBrk="1" hangingPunct="0"/>
            <a:r>
              <a:rPr lang="en-US" i="1" kern="0" dirty="0" smtClean="0">
                <a:solidFill>
                  <a:srgbClr val="5EA8C0"/>
                </a:solidFill>
                <a:latin typeface="Georgia"/>
                <a:cs typeface="Georgia"/>
              </a:rPr>
              <a:t>PRESENTATION TOPICS</a:t>
            </a:r>
            <a:endParaRPr lang="en-US" i="1" kern="0" dirty="0">
              <a:solidFill>
                <a:srgbClr val="5EA8C0"/>
              </a:solidFill>
              <a:latin typeface="Georgia"/>
              <a:cs typeface="Georgia"/>
            </a:endParaRPr>
          </a:p>
        </p:txBody>
      </p:sp>
      <p:sp>
        <p:nvSpPr>
          <p:cNvPr id="21" name="TextBox 20"/>
          <p:cNvSpPr txBox="1"/>
          <p:nvPr/>
        </p:nvSpPr>
        <p:spPr>
          <a:xfrm>
            <a:off x="10075888" y="6573745"/>
            <a:ext cx="1683325" cy="23741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1360" tIns="41360" rIns="41360" bIns="41360" numCol="1" spcCol="31012" rtlCol="0" anchor="ctr">
            <a:spAutoFit/>
          </a:bodyPr>
          <a:lstStyle/>
          <a:p>
            <a:pPr algn="r" defTabSz="475585" latinLnBrk="1" hangingPunct="0"/>
            <a:r>
              <a:rPr lang="en-US" sz="1000" b="1" kern="0" dirty="0">
                <a:solidFill>
                  <a:srgbClr val="0C7A93"/>
                </a:solidFill>
                <a:latin typeface="Arial" panose="020B0604020202020204" pitchFamily="34" charset="0"/>
                <a:cs typeface="Arial" panose="020B0604020202020204" pitchFamily="34" charset="0"/>
                <a:sym typeface="Helvetica Light"/>
              </a:rPr>
              <a:t>Division of Drinking Water</a:t>
            </a:r>
            <a:endParaRPr lang="en-US" sz="1000" b="1" kern="0" dirty="0">
              <a:solidFill>
                <a:srgbClr val="DCDEE0">
                  <a:lumMod val="50000"/>
                </a:srgbClr>
              </a:solidFill>
              <a:sym typeface="Helvetica Light"/>
            </a:endParaRPr>
          </a:p>
        </p:txBody>
      </p:sp>
    </p:spTree>
    <p:extLst>
      <p:ext uri="{BB962C8B-B14F-4D97-AF65-F5344CB8AC3E}">
        <p14:creationId xmlns:p14="http://schemas.microsoft.com/office/powerpoint/2010/main" val="6665190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C4C4C"/>
        </a:solidFill>
        <a:effectLst/>
      </p:bgPr>
    </p:bg>
    <p:spTree>
      <p:nvGrpSpPr>
        <p:cNvPr id="1" name=""/>
        <p:cNvGrpSpPr/>
        <p:nvPr/>
      </p:nvGrpSpPr>
      <p:grpSpPr>
        <a:xfrm>
          <a:off x="0" y="0"/>
          <a:ext cx="0" cy="0"/>
          <a:chOff x="0" y="0"/>
          <a:chExt cx="0" cy="0"/>
        </a:xfrm>
      </p:grpSpPr>
      <p:sp>
        <p:nvSpPr>
          <p:cNvPr id="33" name="Shape 33"/>
          <p:cNvSpPr/>
          <p:nvPr/>
        </p:nvSpPr>
        <p:spPr>
          <a:xfrm flipV="1">
            <a:off x="201901" y="6340309"/>
            <a:ext cx="11788198" cy="1"/>
          </a:xfrm>
          <a:prstGeom prst="line">
            <a:avLst/>
          </a:prstGeom>
          <a:ln w="12700">
            <a:solidFill>
              <a:srgbClr val="0080B7"/>
            </a:solidFill>
            <a:miter lim="400000"/>
          </a:ln>
        </p:spPr>
        <p:txBody>
          <a:bodyPr lIns="0" tIns="0" rIns="0" bIns="0" anchor="ctr"/>
          <a:lstStyle/>
          <a:p>
            <a:pPr algn="ctr" defTabSz="475642">
              <a:defRPr sz="2400"/>
            </a:pPr>
            <a:endParaRPr sz="2000" kern="0">
              <a:solidFill>
                <a:sysClr val="windowText" lastClr="000000"/>
              </a:solidFill>
              <a:sym typeface="Helvetica Light"/>
            </a:endParaRPr>
          </a:p>
        </p:txBody>
      </p:sp>
      <p:sp>
        <p:nvSpPr>
          <p:cNvPr id="34" name="Shape 34"/>
          <p:cNvSpPr/>
          <p:nvPr/>
        </p:nvSpPr>
        <p:spPr>
          <a:xfrm flipV="1">
            <a:off x="201901" y="214543"/>
            <a:ext cx="11788198" cy="1"/>
          </a:xfrm>
          <a:prstGeom prst="line">
            <a:avLst/>
          </a:prstGeom>
          <a:ln w="12700">
            <a:solidFill>
              <a:srgbClr val="0080B7"/>
            </a:solidFill>
            <a:miter lim="400000"/>
          </a:ln>
        </p:spPr>
        <p:txBody>
          <a:bodyPr lIns="0" tIns="0" rIns="0" bIns="0" anchor="ctr"/>
          <a:lstStyle/>
          <a:p>
            <a:pPr algn="ctr" defTabSz="475642">
              <a:defRPr sz="2400"/>
            </a:pPr>
            <a:endParaRPr sz="2000" kern="0">
              <a:solidFill>
                <a:sysClr val="windowText" lastClr="000000"/>
              </a:solidFill>
              <a:sym typeface="Helvetica Light"/>
            </a:endParaRPr>
          </a:p>
        </p:txBody>
      </p:sp>
      <p:sp>
        <p:nvSpPr>
          <p:cNvPr id="36" name="Shape 36"/>
          <p:cNvSpPr/>
          <p:nvPr/>
        </p:nvSpPr>
        <p:spPr>
          <a:xfrm>
            <a:off x="894566" y="1566567"/>
            <a:ext cx="10660417" cy="3930745"/>
          </a:xfrm>
          <a:prstGeom prst="rect">
            <a:avLst/>
          </a:prstGeom>
          <a:ln w="12700">
            <a:miter lim="400000"/>
          </a:ln>
          <a:extLst>
            <a:ext uri="{C572A759-6A51-4108-AA02-DFA0A04FC94B}">
              <ma14:wrappingTextBoxFlag xmlns="" xmlns:ma14="http://schemas.microsoft.com/office/mac/drawingml/2011/main" val="1"/>
            </a:ext>
          </a:extLst>
        </p:spPr>
        <p:txBody>
          <a:bodyPr wrap="square" lIns="41365" tIns="41365" rIns="41365" bIns="41365" anchor="ctr">
            <a:spAutoFit/>
          </a:bodyPr>
          <a:lstStyle>
            <a:lvl1pPr algn="l">
              <a:defRPr sz="2500" b="1">
                <a:solidFill>
                  <a:srgbClr val="0080B7"/>
                </a:solidFill>
                <a:latin typeface="Arial"/>
                <a:ea typeface="Arial"/>
                <a:cs typeface="Arial"/>
                <a:sym typeface="Arial"/>
              </a:defRPr>
            </a:lvl1pPr>
          </a:lstStyle>
          <a:p>
            <a:pPr marL="325698" indent="-325698" defTabSz="475642">
              <a:buFontTx/>
              <a:buAutoNum type="romanUcPeriod"/>
              <a:defRPr sz="1800" b="0">
                <a:solidFill>
                  <a:srgbClr val="000000"/>
                </a:solidFill>
              </a:defRPr>
            </a:pPr>
            <a:r>
              <a:rPr lang="en-US" sz="2000" b="0" kern="0" dirty="0">
                <a:solidFill>
                  <a:srgbClr val="FFFFFF"/>
                </a:solidFill>
              </a:rPr>
              <a:t>WATER USE DATA FORM</a:t>
            </a:r>
          </a:p>
          <a:p>
            <a:pPr defTabSz="475642">
              <a:defRPr sz="1800" b="0">
                <a:solidFill>
                  <a:srgbClr val="000000"/>
                </a:solidFill>
              </a:defRPr>
            </a:pPr>
            <a:endParaRPr lang="en-US" sz="2000" b="0" kern="0" dirty="0">
              <a:solidFill>
                <a:srgbClr val="FFFFFF"/>
              </a:solidFill>
            </a:endParaRPr>
          </a:p>
          <a:p>
            <a:pPr marL="418738" indent="-418738" defTabSz="475642">
              <a:buFont typeface="+mj-lt"/>
              <a:buAutoNum type="romanUcPeriod" startAt="2"/>
              <a:defRPr sz="1800" b="0">
                <a:solidFill>
                  <a:srgbClr val="000000"/>
                </a:solidFill>
              </a:defRPr>
            </a:pPr>
            <a:r>
              <a:rPr lang="en-US" sz="2000" b="0" kern="0" dirty="0">
                <a:solidFill>
                  <a:srgbClr val="83BED4"/>
                </a:solidFill>
              </a:rPr>
              <a:t>R309-510 MINIMUM SIZING REQUIREMENTS</a:t>
            </a:r>
          </a:p>
          <a:p>
            <a:pPr defTabSz="475642">
              <a:defRPr sz="1800" b="0">
                <a:solidFill>
                  <a:srgbClr val="000000"/>
                </a:solidFill>
              </a:defRPr>
            </a:pPr>
            <a:endParaRPr lang="en-US" sz="2000" b="0" kern="0" dirty="0">
              <a:solidFill>
                <a:srgbClr val="83BED4"/>
              </a:solidFill>
            </a:endParaRPr>
          </a:p>
          <a:p>
            <a:pPr marL="418738" indent="-418738" defTabSz="475642">
              <a:buFont typeface="+mj-lt"/>
              <a:buAutoNum type="romanUcPeriod" startAt="3"/>
              <a:defRPr sz="1800" b="0">
                <a:solidFill>
                  <a:srgbClr val="000000"/>
                </a:solidFill>
              </a:defRPr>
            </a:pPr>
            <a:r>
              <a:rPr lang="en-US" sz="2000" b="0" kern="0" dirty="0">
                <a:solidFill>
                  <a:srgbClr val="83BED4"/>
                </a:solidFill>
              </a:rPr>
              <a:t>LEGISLATIVE AUDIT</a:t>
            </a:r>
          </a:p>
          <a:p>
            <a:pPr defTabSz="475642">
              <a:defRPr sz="1800" b="0">
                <a:solidFill>
                  <a:srgbClr val="000000"/>
                </a:solidFill>
              </a:defRPr>
            </a:pPr>
            <a:endParaRPr lang="en-US" sz="2000" b="0" kern="0" dirty="0">
              <a:solidFill>
                <a:srgbClr val="83BED4"/>
              </a:solidFill>
            </a:endParaRPr>
          </a:p>
          <a:p>
            <a:pPr marL="418738" indent="-418738" defTabSz="475642">
              <a:buFont typeface="+mj-lt"/>
              <a:buAutoNum type="romanUcPeriod" startAt="4"/>
              <a:defRPr sz="1800" b="0">
                <a:solidFill>
                  <a:srgbClr val="000000"/>
                </a:solidFill>
              </a:defRPr>
            </a:pPr>
            <a:r>
              <a:rPr lang="en-US" sz="2000" b="0" kern="0" dirty="0">
                <a:solidFill>
                  <a:srgbClr val="83BED4"/>
                </a:solidFill>
              </a:rPr>
              <a:t>RECENT CHANGES TO R309-510</a:t>
            </a:r>
          </a:p>
          <a:p>
            <a:pPr defTabSz="475642">
              <a:defRPr sz="1800" b="0">
                <a:solidFill>
                  <a:srgbClr val="000000"/>
                </a:solidFill>
              </a:defRPr>
            </a:pPr>
            <a:endParaRPr lang="en-US" sz="2000" b="0" kern="0" dirty="0">
              <a:solidFill>
                <a:srgbClr val="83BED4"/>
              </a:solidFill>
            </a:endParaRPr>
          </a:p>
          <a:p>
            <a:pPr marL="418738" indent="-418738" defTabSz="475642">
              <a:buFont typeface="+mj-lt"/>
              <a:buAutoNum type="romanUcPeriod" startAt="5"/>
              <a:defRPr sz="1800" b="0">
                <a:solidFill>
                  <a:srgbClr val="000000"/>
                </a:solidFill>
              </a:defRPr>
            </a:pPr>
            <a:r>
              <a:rPr lang="en-US" sz="2000" b="0" kern="0" dirty="0">
                <a:solidFill>
                  <a:srgbClr val="83BED4"/>
                </a:solidFill>
              </a:rPr>
              <a:t>WATER USE STUDY</a:t>
            </a:r>
          </a:p>
          <a:p>
            <a:pPr defTabSz="475642">
              <a:defRPr sz="1800" b="0">
                <a:solidFill>
                  <a:srgbClr val="000000"/>
                </a:solidFill>
              </a:defRPr>
            </a:pPr>
            <a:endParaRPr lang="en-US" sz="2000" b="0" kern="0" dirty="0">
              <a:solidFill>
                <a:srgbClr val="83BED4"/>
              </a:solidFill>
            </a:endParaRPr>
          </a:p>
          <a:p>
            <a:pPr marL="418738" indent="-418738" defTabSz="475642">
              <a:buFont typeface="+mj-lt"/>
              <a:buAutoNum type="romanUcPeriod" startAt="6"/>
              <a:defRPr sz="1800" b="0">
                <a:solidFill>
                  <a:srgbClr val="000000"/>
                </a:solidFill>
              </a:defRPr>
            </a:pPr>
            <a:r>
              <a:rPr lang="en-US" sz="2000" b="0" kern="0" dirty="0">
                <a:solidFill>
                  <a:srgbClr val="83BED4"/>
                </a:solidFill>
              </a:rPr>
              <a:t>SO WHAT?</a:t>
            </a:r>
          </a:p>
          <a:p>
            <a:pPr defTabSz="475642">
              <a:defRPr sz="1800" b="0">
                <a:solidFill>
                  <a:srgbClr val="000000"/>
                </a:solidFill>
              </a:defRPr>
            </a:pPr>
            <a:endParaRPr lang="en-US" sz="1500" b="0" kern="0" dirty="0">
              <a:solidFill>
                <a:srgbClr val="FFFFFF"/>
              </a:solidFill>
            </a:endParaRPr>
          </a:p>
          <a:p>
            <a:pPr defTabSz="475642">
              <a:defRPr sz="1800" b="0">
                <a:solidFill>
                  <a:srgbClr val="000000"/>
                </a:solidFill>
              </a:defRPr>
            </a:pPr>
            <a:endParaRPr lang="en-US" sz="1500" b="0" kern="0" dirty="0">
              <a:solidFill>
                <a:srgbClr val="FFFFFF"/>
              </a:solidFill>
            </a:endParaRPr>
          </a:p>
        </p:txBody>
      </p:sp>
      <p:sp>
        <p:nvSpPr>
          <p:cNvPr id="41" name="Shape 41"/>
          <p:cNvSpPr/>
          <p:nvPr/>
        </p:nvSpPr>
        <p:spPr>
          <a:xfrm>
            <a:off x="582850" y="1494252"/>
            <a:ext cx="83603" cy="314370"/>
          </a:xfrm>
          <a:prstGeom prst="rect">
            <a:avLst/>
          </a:prstGeom>
          <a:ln w="12700">
            <a:miter lim="400000"/>
          </a:ln>
          <a:extLst>
            <a:ext uri="{C572A759-6A51-4108-AA02-DFA0A04FC94B}">
              <ma14:wrappingTextBoxFlag xmlns="" xmlns:ma14="http://schemas.microsoft.com/office/mac/drawingml/2011/main" val="1"/>
            </a:ext>
          </a:extLst>
        </p:spPr>
        <p:txBody>
          <a:bodyPr wrap="none" lIns="41365" tIns="41365" rIns="41365" bIns="41365" anchor="ctr">
            <a:spAutoFit/>
          </a:bodyPr>
          <a:lstStyle>
            <a:lvl1pPr algn="l">
              <a:defRPr sz="2500" b="1">
                <a:solidFill>
                  <a:srgbClr val="09B1DA"/>
                </a:solidFill>
                <a:latin typeface="Arial"/>
                <a:ea typeface="Arial"/>
                <a:cs typeface="Arial"/>
                <a:sym typeface="Arial"/>
              </a:defRPr>
            </a:lvl1pPr>
          </a:lstStyle>
          <a:p>
            <a:pPr defTabSz="475642">
              <a:defRPr sz="1800" b="0">
                <a:solidFill>
                  <a:srgbClr val="000000"/>
                </a:solidFill>
              </a:defRPr>
            </a:pPr>
            <a:endParaRPr lang="en-US" sz="1500" b="0" kern="0" dirty="0">
              <a:solidFill>
                <a:srgbClr val="5EA8C0"/>
              </a:solidFill>
            </a:endParaRPr>
          </a:p>
        </p:txBody>
      </p:sp>
      <p:sp>
        <p:nvSpPr>
          <p:cNvPr id="15" name="Shape 20"/>
          <p:cNvSpPr/>
          <p:nvPr/>
        </p:nvSpPr>
        <p:spPr>
          <a:xfrm flipV="1">
            <a:off x="201901" y="6340309"/>
            <a:ext cx="11788198" cy="1"/>
          </a:xfrm>
          <a:prstGeom prst="line">
            <a:avLst/>
          </a:prstGeom>
          <a:ln w="12700">
            <a:solidFill>
              <a:srgbClr val="0080B7"/>
            </a:solidFill>
            <a:miter lim="400000"/>
          </a:ln>
        </p:spPr>
        <p:txBody>
          <a:bodyPr lIns="0" tIns="0" rIns="0" bIns="0" anchor="ctr"/>
          <a:lstStyle/>
          <a:p>
            <a:pPr algn="ctr" defTabSz="475642">
              <a:defRPr sz="2400"/>
            </a:pPr>
            <a:endParaRPr sz="2000" kern="0">
              <a:solidFill>
                <a:sysClr val="windowText" lastClr="000000"/>
              </a:solidFill>
              <a:sym typeface="Helvetica Light"/>
            </a:endParaRPr>
          </a:p>
        </p:txBody>
      </p:sp>
      <p:sp>
        <p:nvSpPr>
          <p:cNvPr id="20" name="Shape 30"/>
          <p:cNvSpPr/>
          <p:nvPr/>
        </p:nvSpPr>
        <p:spPr>
          <a:xfrm>
            <a:off x="582841" y="601894"/>
            <a:ext cx="7046983" cy="729869"/>
          </a:xfrm>
          <a:prstGeom prst="rect">
            <a:avLst/>
          </a:prstGeom>
          <a:ln w="12700">
            <a:miter lim="400000"/>
          </a:ln>
          <a:extLst>
            <a:ext uri="{C572A759-6A51-4108-AA02-DFA0A04FC94B}">
              <ma14:wrappingTextBoxFlag xmlns="" xmlns:ma14="http://schemas.microsoft.com/office/mac/drawingml/2011/main" val="1"/>
            </a:ext>
          </a:extLst>
        </p:spPr>
        <p:txBody>
          <a:bodyPr wrap="none" lIns="41365" tIns="41365" rIns="41365" bIns="41365" anchor="ctr">
            <a:spAutoFit/>
          </a:bodyPr>
          <a:lstStyle>
            <a:lvl1pPr algn="l">
              <a:defRPr sz="4200" b="1">
                <a:solidFill>
                  <a:srgbClr val="0080B7"/>
                </a:solidFill>
                <a:latin typeface="Arial"/>
                <a:ea typeface="Arial"/>
                <a:cs typeface="Arial"/>
                <a:sym typeface="Arial"/>
              </a:defRPr>
            </a:lvl1pPr>
          </a:lstStyle>
          <a:p>
            <a:pPr defTabSz="475642" latinLnBrk="1" hangingPunct="0"/>
            <a:r>
              <a:rPr lang="en-US" i="1" kern="0" dirty="0" smtClean="0">
                <a:solidFill>
                  <a:srgbClr val="5EA8C0"/>
                </a:solidFill>
                <a:latin typeface="Georgia"/>
                <a:cs typeface="Georgia"/>
              </a:rPr>
              <a:t>PRESENTATION TOPICS</a:t>
            </a:r>
            <a:endParaRPr lang="en-US" i="1" kern="0" dirty="0">
              <a:solidFill>
                <a:srgbClr val="5EA8C0"/>
              </a:solidFill>
              <a:latin typeface="Georgia"/>
              <a:cs typeface="Georgia"/>
            </a:endParaRPr>
          </a:p>
        </p:txBody>
      </p:sp>
      <p:sp>
        <p:nvSpPr>
          <p:cNvPr id="21" name="TextBox 20"/>
          <p:cNvSpPr txBox="1"/>
          <p:nvPr/>
        </p:nvSpPr>
        <p:spPr>
          <a:xfrm>
            <a:off x="10075877" y="6573740"/>
            <a:ext cx="1683335" cy="2374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1365" tIns="41365" rIns="41365" bIns="41365" numCol="1" spcCol="31015" rtlCol="0" anchor="ctr">
            <a:spAutoFit/>
          </a:bodyPr>
          <a:lstStyle/>
          <a:p>
            <a:pPr algn="r" defTabSz="475642" latinLnBrk="1" hangingPunct="0"/>
            <a:r>
              <a:rPr lang="en-US" sz="1000" b="1" kern="0" dirty="0">
                <a:solidFill>
                  <a:srgbClr val="0C7A93"/>
                </a:solidFill>
                <a:latin typeface="Arial" panose="020B0604020202020204" pitchFamily="34" charset="0"/>
                <a:cs typeface="Arial" panose="020B0604020202020204" pitchFamily="34" charset="0"/>
                <a:sym typeface="Helvetica Light"/>
              </a:rPr>
              <a:t>Division of Drinking Water</a:t>
            </a:r>
            <a:endParaRPr lang="en-US" sz="1000" b="1" kern="0" dirty="0">
              <a:solidFill>
                <a:srgbClr val="DCDEE0">
                  <a:lumMod val="50000"/>
                </a:srgbClr>
              </a:solidFill>
              <a:sym typeface="Helvetica Light"/>
            </a:endParaRPr>
          </a:p>
        </p:txBody>
      </p:sp>
    </p:spTree>
    <p:extLst>
      <p:ext uri="{BB962C8B-B14F-4D97-AF65-F5344CB8AC3E}">
        <p14:creationId xmlns:p14="http://schemas.microsoft.com/office/powerpoint/2010/main" val="17385576"/>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4C4C4C"/>
        </a:solidFill>
        <a:effectLst/>
      </p:bgPr>
    </p:bg>
    <p:spTree>
      <p:nvGrpSpPr>
        <p:cNvPr id="1" name=""/>
        <p:cNvGrpSpPr/>
        <p:nvPr/>
      </p:nvGrpSpPr>
      <p:grpSpPr>
        <a:xfrm>
          <a:off x="0" y="0"/>
          <a:ext cx="0" cy="0"/>
          <a:chOff x="0" y="0"/>
          <a:chExt cx="0" cy="0"/>
        </a:xfrm>
      </p:grpSpPr>
      <p:sp>
        <p:nvSpPr>
          <p:cNvPr id="33" name="Shape 33"/>
          <p:cNvSpPr/>
          <p:nvPr/>
        </p:nvSpPr>
        <p:spPr>
          <a:xfrm flipV="1">
            <a:off x="201901" y="6340307"/>
            <a:ext cx="11788198" cy="1"/>
          </a:xfrm>
          <a:prstGeom prst="line">
            <a:avLst/>
          </a:prstGeom>
          <a:ln w="12700">
            <a:solidFill>
              <a:srgbClr val="0080B7"/>
            </a:solidFill>
            <a:miter lim="400000"/>
          </a:ln>
        </p:spPr>
        <p:txBody>
          <a:bodyPr lIns="0" tIns="0" rIns="0" bIns="0" anchor="ctr"/>
          <a:lstStyle/>
          <a:p>
            <a:pPr algn="ctr" defTabSz="475756">
              <a:defRPr sz="2400"/>
            </a:pPr>
            <a:endParaRPr sz="2000" kern="0">
              <a:solidFill>
                <a:sysClr val="windowText" lastClr="000000"/>
              </a:solidFill>
              <a:sym typeface="Helvetica Light"/>
            </a:endParaRPr>
          </a:p>
        </p:txBody>
      </p:sp>
      <p:sp>
        <p:nvSpPr>
          <p:cNvPr id="34" name="Shape 34"/>
          <p:cNvSpPr/>
          <p:nvPr/>
        </p:nvSpPr>
        <p:spPr>
          <a:xfrm flipV="1">
            <a:off x="201901" y="214541"/>
            <a:ext cx="11788198" cy="1"/>
          </a:xfrm>
          <a:prstGeom prst="line">
            <a:avLst/>
          </a:prstGeom>
          <a:ln w="12700">
            <a:solidFill>
              <a:srgbClr val="0080B7"/>
            </a:solidFill>
            <a:miter lim="400000"/>
          </a:ln>
        </p:spPr>
        <p:txBody>
          <a:bodyPr lIns="0" tIns="0" rIns="0" bIns="0" anchor="ctr"/>
          <a:lstStyle/>
          <a:p>
            <a:pPr algn="ctr" defTabSz="475756">
              <a:defRPr sz="2400"/>
            </a:pPr>
            <a:endParaRPr sz="2000" kern="0">
              <a:solidFill>
                <a:sysClr val="windowText" lastClr="000000"/>
              </a:solidFill>
              <a:sym typeface="Helvetica Light"/>
            </a:endParaRPr>
          </a:p>
        </p:txBody>
      </p:sp>
      <p:sp>
        <p:nvSpPr>
          <p:cNvPr id="36" name="Shape 36"/>
          <p:cNvSpPr/>
          <p:nvPr/>
        </p:nvSpPr>
        <p:spPr>
          <a:xfrm>
            <a:off x="4953000" y="3253220"/>
            <a:ext cx="6601961" cy="545223"/>
          </a:xfrm>
          <a:prstGeom prst="rect">
            <a:avLst/>
          </a:prstGeom>
          <a:ln w="12700">
            <a:miter lim="400000"/>
          </a:ln>
          <a:extLst>
            <a:ext uri="{C572A759-6A51-4108-AA02-DFA0A04FC94B}">
              <ma14:wrappingTextBoxFlag xmlns="" xmlns:ma14="http://schemas.microsoft.com/office/mac/drawingml/2011/main" val="1"/>
            </a:ext>
          </a:extLst>
        </p:spPr>
        <p:txBody>
          <a:bodyPr wrap="square" lIns="41375" tIns="41375" rIns="41375" bIns="41375" anchor="ctr">
            <a:spAutoFit/>
          </a:bodyPr>
          <a:lstStyle>
            <a:lvl1pPr algn="l">
              <a:defRPr sz="2500" b="1">
                <a:solidFill>
                  <a:srgbClr val="0080B7"/>
                </a:solidFill>
                <a:latin typeface="Arial"/>
                <a:ea typeface="Arial"/>
                <a:cs typeface="Arial"/>
                <a:sym typeface="Arial"/>
              </a:defRPr>
            </a:lvl1pPr>
          </a:lstStyle>
          <a:p>
            <a:pPr defTabSz="475756">
              <a:defRPr sz="1800" b="0">
                <a:solidFill>
                  <a:srgbClr val="000000"/>
                </a:solidFill>
              </a:defRPr>
            </a:pPr>
            <a:endParaRPr lang="en-US" sz="1500" b="0" kern="0" dirty="0">
              <a:solidFill>
                <a:srgbClr val="FFFFFF"/>
              </a:solidFill>
            </a:endParaRPr>
          </a:p>
          <a:p>
            <a:pPr defTabSz="475756">
              <a:defRPr sz="1800" b="0">
                <a:solidFill>
                  <a:srgbClr val="000000"/>
                </a:solidFill>
              </a:defRPr>
            </a:pPr>
            <a:endParaRPr lang="en-US" sz="1500" b="0" kern="0" dirty="0">
              <a:solidFill>
                <a:srgbClr val="FFFFFF"/>
              </a:solidFill>
            </a:endParaRPr>
          </a:p>
        </p:txBody>
      </p:sp>
      <p:sp>
        <p:nvSpPr>
          <p:cNvPr id="41" name="Shape 41"/>
          <p:cNvSpPr/>
          <p:nvPr/>
        </p:nvSpPr>
        <p:spPr>
          <a:xfrm>
            <a:off x="582849" y="1494241"/>
            <a:ext cx="83623" cy="314391"/>
          </a:xfrm>
          <a:prstGeom prst="rect">
            <a:avLst/>
          </a:prstGeom>
          <a:ln w="12700">
            <a:miter lim="400000"/>
          </a:ln>
          <a:extLst>
            <a:ext uri="{C572A759-6A51-4108-AA02-DFA0A04FC94B}">
              <ma14:wrappingTextBoxFlag xmlns="" xmlns:ma14="http://schemas.microsoft.com/office/mac/drawingml/2011/main" val="1"/>
            </a:ext>
          </a:extLst>
        </p:spPr>
        <p:txBody>
          <a:bodyPr wrap="none" lIns="41375" tIns="41375" rIns="41375" bIns="41375" anchor="ctr">
            <a:spAutoFit/>
          </a:bodyPr>
          <a:lstStyle>
            <a:lvl1pPr algn="l">
              <a:defRPr sz="2500" b="1">
                <a:solidFill>
                  <a:srgbClr val="09B1DA"/>
                </a:solidFill>
                <a:latin typeface="Arial"/>
                <a:ea typeface="Arial"/>
                <a:cs typeface="Arial"/>
                <a:sym typeface="Arial"/>
              </a:defRPr>
            </a:lvl1pPr>
          </a:lstStyle>
          <a:p>
            <a:pPr defTabSz="475756">
              <a:defRPr sz="1800" b="0">
                <a:solidFill>
                  <a:srgbClr val="000000"/>
                </a:solidFill>
              </a:defRPr>
            </a:pPr>
            <a:endParaRPr lang="en-US" sz="1500" b="0" kern="0" dirty="0">
              <a:solidFill>
                <a:srgbClr val="5EA8C0"/>
              </a:solidFill>
            </a:endParaRPr>
          </a:p>
        </p:txBody>
      </p:sp>
      <p:sp>
        <p:nvSpPr>
          <p:cNvPr id="15" name="Shape 20"/>
          <p:cNvSpPr/>
          <p:nvPr/>
        </p:nvSpPr>
        <p:spPr>
          <a:xfrm flipV="1">
            <a:off x="201901" y="6340307"/>
            <a:ext cx="11788198" cy="1"/>
          </a:xfrm>
          <a:prstGeom prst="line">
            <a:avLst/>
          </a:prstGeom>
          <a:ln w="12700">
            <a:solidFill>
              <a:srgbClr val="0080B7"/>
            </a:solidFill>
            <a:miter lim="400000"/>
          </a:ln>
        </p:spPr>
        <p:txBody>
          <a:bodyPr lIns="0" tIns="0" rIns="0" bIns="0" anchor="ctr"/>
          <a:lstStyle/>
          <a:p>
            <a:pPr algn="ctr" defTabSz="475756">
              <a:defRPr sz="2400"/>
            </a:pPr>
            <a:endParaRPr sz="2000" kern="0">
              <a:solidFill>
                <a:sysClr val="windowText" lastClr="000000"/>
              </a:solidFill>
              <a:sym typeface="Helvetica Light"/>
            </a:endParaRPr>
          </a:p>
        </p:txBody>
      </p:sp>
      <p:sp>
        <p:nvSpPr>
          <p:cNvPr id="20" name="Shape 30"/>
          <p:cNvSpPr/>
          <p:nvPr/>
        </p:nvSpPr>
        <p:spPr>
          <a:xfrm>
            <a:off x="582839" y="601882"/>
            <a:ext cx="5379880" cy="729889"/>
          </a:xfrm>
          <a:prstGeom prst="rect">
            <a:avLst/>
          </a:prstGeom>
          <a:ln w="12700">
            <a:miter lim="400000"/>
          </a:ln>
          <a:extLst>
            <a:ext uri="{C572A759-6A51-4108-AA02-DFA0A04FC94B}">
              <ma14:wrappingTextBoxFlag xmlns="" xmlns:ma14="http://schemas.microsoft.com/office/mac/drawingml/2011/main" val="1"/>
            </a:ext>
          </a:extLst>
        </p:spPr>
        <p:txBody>
          <a:bodyPr wrap="none" lIns="41375" tIns="41375" rIns="41375" bIns="41375" anchor="ctr">
            <a:spAutoFit/>
          </a:bodyPr>
          <a:lstStyle>
            <a:lvl1pPr algn="l">
              <a:defRPr sz="4200" b="1">
                <a:solidFill>
                  <a:srgbClr val="0080B7"/>
                </a:solidFill>
                <a:latin typeface="Arial"/>
                <a:ea typeface="Arial"/>
                <a:cs typeface="Arial"/>
                <a:sym typeface="Arial"/>
              </a:defRPr>
            </a:lvl1pPr>
          </a:lstStyle>
          <a:p>
            <a:pPr defTabSz="475756" latinLnBrk="1" hangingPunct="0"/>
            <a:r>
              <a:rPr lang="en-US" i="1" kern="0" dirty="0" smtClean="0">
                <a:solidFill>
                  <a:srgbClr val="5EA8C0"/>
                </a:solidFill>
                <a:latin typeface="Georgia"/>
                <a:cs typeface="Georgia"/>
              </a:rPr>
              <a:t>WATER USE DATA</a:t>
            </a:r>
            <a:endParaRPr lang="en-US" i="1" kern="0" dirty="0">
              <a:solidFill>
                <a:srgbClr val="5EA8C0"/>
              </a:solidFill>
              <a:latin typeface="Georgia"/>
              <a:cs typeface="Georgia"/>
            </a:endParaRPr>
          </a:p>
        </p:txBody>
      </p:sp>
      <p:sp>
        <p:nvSpPr>
          <p:cNvPr id="21" name="TextBox 20"/>
          <p:cNvSpPr txBox="1"/>
          <p:nvPr/>
        </p:nvSpPr>
        <p:spPr>
          <a:xfrm>
            <a:off x="10075855" y="6573729"/>
            <a:ext cx="1683355" cy="2374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1375" tIns="41375" rIns="41375" bIns="41375" numCol="1" spcCol="31023" rtlCol="0" anchor="ctr">
            <a:spAutoFit/>
          </a:bodyPr>
          <a:lstStyle/>
          <a:p>
            <a:pPr algn="r" defTabSz="475756" latinLnBrk="1" hangingPunct="0"/>
            <a:r>
              <a:rPr lang="en-US" sz="1000" b="1" kern="0" dirty="0">
                <a:solidFill>
                  <a:srgbClr val="0C7A93"/>
                </a:solidFill>
                <a:latin typeface="Arial" panose="020B0604020202020204" pitchFamily="34" charset="0"/>
                <a:cs typeface="Arial" panose="020B0604020202020204" pitchFamily="34" charset="0"/>
                <a:sym typeface="Helvetica Light"/>
              </a:rPr>
              <a:t>Division of Drinking Water</a:t>
            </a:r>
            <a:endParaRPr lang="en-US" sz="1000" b="1" kern="0" dirty="0">
              <a:solidFill>
                <a:srgbClr val="DCDEE0">
                  <a:lumMod val="50000"/>
                </a:srgbClr>
              </a:solidFill>
              <a:sym typeface="Helvetica Ligh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01" y="1165325"/>
            <a:ext cx="7822406" cy="4527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6655" y="1530758"/>
            <a:ext cx="7822406" cy="4527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797" y="1680012"/>
            <a:ext cx="7822406" cy="4527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1891" y="1822653"/>
            <a:ext cx="7822406" cy="4527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2038" y="1680012"/>
            <a:ext cx="7822406" cy="4527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5381" y="1432943"/>
            <a:ext cx="7822406" cy="4527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835" y="1822653"/>
            <a:ext cx="7822406" cy="4527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2778" y="1812726"/>
            <a:ext cx="7822406" cy="4527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quot;No&quot; Symbol 3"/>
          <p:cNvSpPr/>
          <p:nvPr/>
        </p:nvSpPr>
        <p:spPr>
          <a:xfrm>
            <a:off x="2594832" y="3519373"/>
            <a:ext cx="6517135" cy="550291"/>
          </a:xfrm>
          <a:prstGeom prst="noSmoking">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0" scaled="1"/>
            <a:tileRect/>
          </a:gradFill>
          <a:ln w="12700" cap="flat">
            <a:solidFill>
              <a:srgbClr val="C00000"/>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1375" tIns="41375" rIns="41375" bIns="41375" numCol="1" spcCol="31023" rtlCol="0" anchor="ctr">
            <a:spAutoFit/>
          </a:bodyPr>
          <a:lstStyle/>
          <a:p>
            <a:pPr algn="ctr" defTabSz="475756" latinLnBrk="1" hangingPunct="0"/>
            <a:endParaRPr lang="en-US" sz="2000" kern="0">
              <a:solidFill>
                <a:srgbClr val="FFFFFF"/>
              </a:solidFill>
              <a:sym typeface="Helvetica Light"/>
            </a:endParaRPr>
          </a:p>
        </p:txBody>
      </p:sp>
    </p:spTree>
    <p:extLst>
      <p:ext uri="{BB962C8B-B14F-4D97-AF65-F5344CB8AC3E}">
        <p14:creationId xmlns:p14="http://schemas.microsoft.com/office/powerpoint/2010/main" val="22938265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anim calcmode="lin" valueType="num">
                                      <p:cBhvr>
                                        <p:cTn id="8" dur="500" fill="hold"/>
                                        <p:tgtEl>
                                          <p:spTgt spid="1026"/>
                                        </p:tgtEl>
                                        <p:attrNameLst>
                                          <p:attrName>ppt_x</p:attrName>
                                        </p:attrNameLst>
                                      </p:cBhvr>
                                      <p:tavLst>
                                        <p:tav tm="0">
                                          <p:val>
                                            <p:strVal val="#ppt_x"/>
                                          </p:val>
                                        </p:tav>
                                        <p:tav tm="100000">
                                          <p:val>
                                            <p:strVal val="#ppt_x"/>
                                          </p:val>
                                        </p:tav>
                                      </p:tavLst>
                                    </p:anim>
                                    <p:anim calcmode="lin" valueType="num">
                                      <p:cBhvr>
                                        <p:cTn id="9"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fade">
                                      <p:cBhvr>
                                        <p:cTn id="14" dur="500"/>
                                        <p:tgtEl>
                                          <p:spTgt spid="1027"/>
                                        </p:tgtEl>
                                      </p:cBhvr>
                                    </p:animEffect>
                                    <p:anim calcmode="lin" valueType="num">
                                      <p:cBhvr>
                                        <p:cTn id="15" dur="500" fill="hold"/>
                                        <p:tgtEl>
                                          <p:spTgt spid="1027"/>
                                        </p:tgtEl>
                                        <p:attrNameLst>
                                          <p:attrName>ppt_x</p:attrName>
                                        </p:attrNameLst>
                                      </p:cBhvr>
                                      <p:tavLst>
                                        <p:tav tm="0">
                                          <p:val>
                                            <p:strVal val="#ppt_x"/>
                                          </p:val>
                                        </p:tav>
                                        <p:tav tm="100000">
                                          <p:val>
                                            <p:strVal val="#ppt_x"/>
                                          </p:val>
                                        </p:tav>
                                      </p:tavLst>
                                    </p:anim>
                                    <p:anim calcmode="lin" valueType="num">
                                      <p:cBhvr>
                                        <p:cTn id="16" dur="5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29"/>
                                        </p:tgtEl>
                                        <p:attrNameLst>
                                          <p:attrName>style.visibility</p:attrName>
                                        </p:attrNameLst>
                                      </p:cBhvr>
                                      <p:to>
                                        <p:strVal val="visible"/>
                                      </p:to>
                                    </p:set>
                                    <p:animEffect transition="in" filter="fade">
                                      <p:cBhvr>
                                        <p:cTn id="28" dur="500"/>
                                        <p:tgtEl>
                                          <p:spTgt spid="1029"/>
                                        </p:tgtEl>
                                      </p:cBhvr>
                                    </p:animEffect>
                                    <p:anim calcmode="lin" valueType="num">
                                      <p:cBhvr>
                                        <p:cTn id="29" dur="500" fill="hold"/>
                                        <p:tgtEl>
                                          <p:spTgt spid="1029"/>
                                        </p:tgtEl>
                                        <p:attrNameLst>
                                          <p:attrName>ppt_x</p:attrName>
                                        </p:attrNameLst>
                                      </p:cBhvr>
                                      <p:tavLst>
                                        <p:tav tm="0">
                                          <p:val>
                                            <p:strVal val="#ppt_x"/>
                                          </p:val>
                                        </p:tav>
                                        <p:tav tm="100000">
                                          <p:val>
                                            <p:strVal val="#ppt_x"/>
                                          </p:val>
                                        </p:tav>
                                      </p:tavLst>
                                    </p:anim>
                                    <p:anim calcmode="lin" valueType="num">
                                      <p:cBhvr>
                                        <p:cTn id="30" dur="5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30"/>
                                        </p:tgtEl>
                                        <p:attrNameLst>
                                          <p:attrName>style.visibility</p:attrName>
                                        </p:attrNameLst>
                                      </p:cBhvr>
                                      <p:to>
                                        <p:strVal val="visible"/>
                                      </p:to>
                                    </p:set>
                                    <p:animEffect transition="in" filter="fade">
                                      <p:cBhvr>
                                        <p:cTn id="35" dur="500"/>
                                        <p:tgtEl>
                                          <p:spTgt spid="1030"/>
                                        </p:tgtEl>
                                      </p:cBhvr>
                                    </p:animEffect>
                                    <p:anim calcmode="lin" valueType="num">
                                      <p:cBhvr>
                                        <p:cTn id="36" dur="500" fill="hold"/>
                                        <p:tgtEl>
                                          <p:spTgt spid="1030"/>
                                        </p:tgtEl>
                                        <p:attrNameLst>
                                          <p:attrName>ppt_x</p:attrName>
                                        </p:attrNameLst>
                                      </p:cBhvr>
                                      <p:tavLst>
                                        <p:tav tm="0">
                                          <p:val>
                                            <p:strVal val="#ppt_x"/>
                                          </p:val>
                                        </p:tav>
                                        <p:tav tm="100000">
                                          <p:val>
                                            <p:strVal val="#ppt_x"/>
                                          </p:val>
                                        </p:tav>
                                      </p:tavLst>
                                    </p:anim>
                                    <p:anim calcmode="lin" valueType="num">
                                      <p:cBhvr>
                                        <p:cTn id="37" dur="5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31"/>
                                        </p:tgtEl>
                                        <p:attrNameLst>
                                          <p:attrName>style.visibility</p:attrName>
                                        </p:attrNameLst>
                                      </p:cBhvr>
                                      <p:to>
                                        <p:strVal val="visible"/>
                                      </p:to>
                                    </p:set>
                                    <p:animEffect transition="in" filter="fade">
                                      <p:cBhvr>
                                        <p:cTn id="42" dur="500"/>
                                        <p:tgtEl>
                                          <p:spTgt spid="1031"/>
                                        </p:tgtEl>
                                      </p:cBhvr>
                                    </p:animEffect>
                                    <p:anim calcmode="lin" valueType="num">
                                      <p:cBhvr>
                                        <p:cTn id="43" dur="500" fill="hold"/>
                                        <p:tgtEl>
                                          <p:spTgt spid="1031"/>
                                        </p:tgtEl>
                                        <p:attrNameLst>
                                          <p:attrName>ppt_x</p:attrName>
                                        </p:attrNameLst>
                                      </p:cBhvr>
                                      <p:tavLst>
                                        <p:tav tm="0">
                                          <p:val>
                                            <p:strVal val="#ppt_x"/>
                                          </p:val>
                                        </p:tav>
                                        <p:tav tm="100000">
                                          <p:val>
                                            <p:strVal val="#ppt_x"/>
                                          </p:val>
                                        </p:tav>
                                      </p:tavLst>
                                    </p:anim>
                                    <p:anim calcmode="lin" valueType="num">
                                      <p:cBhvr>
                                        <p:cTn id="44" dur="500" fill="hold"/>
                                        <p:tgtEl>
                                          <p:spTgt spid="103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32"/>
                                        </p:tgtEl>
                                        <p:attrNameLst>
                                          <p:attrName>style.visibility</p:attrName>
                                        </p:attrNameLst>
                                      </p:cBhvr>
                                      <p:to>
                                        <p:strVal val="visible"/>
                                      </p:to>
                                    </p:set>
                                    <p:animEffect transition="in" filter="fade">
                                      <p:cBhvr>
                                        <p:cTn id="49" dur="500"/>
                                        <p:tgtEl>
                                          <p:spTgt spid="1032"/>
                                        </p:tgtEl>
                                      </p:cBhvr>
                                    </p:animEffect>
                                    <p:anim calcmode="lin" valueType="num">
                                      <p:cBhvr>
                                        <p:cTn id="50" dur="500" fill="hold"/>
                                        <p:tgtEl>
                                          <p:spTgt spid="1032"/>
                                        </p:tgtEl>
                                        <p:attrNameLst>
                                          <p:attrName>ppt_x</p:attrName>
                                        </p:attrNameLst>
                                      </p:cBhvr>
                                      <p:tavLst>
                                        <p:tav tm="0">
                                          <p:val>
                                            <p:strVal val="#ppt_x"/>
                                          </p:val>
                                        </p:tav>
                                        <p:tav tm="100000">
                                          <p:val>
                                            <p:strVal val="#ppt_x"/>
                                          </p:val>
                                        </p:tav>
                                      </p:tavLst>
                                    </p:anim>
                                    <p:anim calcmode="lin" valueType="num">
                                      <p:cBhvr>
                                        <p:cTn id="51" dur="5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033"/>
                                        </p:tgtEl>
                                        <p:attrNameLst>
                                          <p:attrName>style.visibility</p:attrName>
                                        </p:attrNameLst>
                                      </p:cBhvr>
                                      <p:to>
                                        <p:strVal val="visible"/>
                                      </p:to>
                                    </p:set>
                                    <p:animEffect transition="in" filter="fade">
                                      <p:cBhvr>
                                        <p:cTn id="56" dur="500"/>
                                        <p:tgtEl>
                                          <p:spTgt spid="1033"/>
                                        </p:tgtEl>
                                      </p:cBhvr>
                                    </p:animEffect>
                                    <p:anim calcmode="lin" valueType="num">
                                      <p:cBhvr>
                                        <p:cTn id="57" dur="500" fill="hold"/>
                                        <p:tgtEl>
                                          <p:spTgt spid="1033"/>
                                        </p:tgtEl>
                                        <p:attrNameLst>
                                          <p:attrName>ppt_x</p:attrName>
                                        </p:attrNameLst>
                                      </p:cBhvr>
                                      <p:tavLst>
                                        <p:tav tm="0">
                                          <p:val>
                                            <p:strVal val="#ppt_x"/>
                                          </p:val>
                                        </p:tav>
                                        <p:tav tm="100000">
                                          <p:val>
                                            <p:strVal val="#ppt_x"/>
                                          </p:val>
                                        </p:tav>
                                      </p:tavLst>
                                    </p:anim>
                                    <p:anim calcmode="lin" valueType="num">
                                      <p:cBhvr>
                                        <p:cTn id="58" dur="500" fill="hold"/>
                                        <p:tgtEl>
                                          <p:spTgt spid="103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4C4C4C"/>
        </a:solidFill>
        <a:effectLst/>
      </p:bgPr>
    </p:bg>
    <p:spTree>
      <p:nvGrpSpPr>
        <p:cNvPr id="1" name=""/>
        <p:cNvGrpSpPr/>
        <p:nvPr/>
      </p:nvGrpSpPr>
      <p:grpSpPr>
        <a:xfrm>
          <a:off x="0" y="0"/>
          <a:ext cx="0" cy="0"/>
          <a:chOff x="0" y="0"/>
          <a:chExt cx="0" cy="0"/>
        </a:xfrm>
      </p:grpSpPr>
      <p:sp>
        <p:nvSpPr>
          <p:cNvPr id="33" name="Shape 33"/>
          <p:cNvSpPr/>
          <p:nvPr/>
        </p:nvSpPr>
        <p:spPr>
          <a:xfrm flipV="1">
            <a:off x="201901" y="6340304"/>
            <a:ext cx="11788198" cy="1"/>
          </a:xfrm>
          <a:prstGeom prst="line">
            <a:avLst/>
          </a:prstGeom>
          <a:ln w="12700">
            <a:solidFill>
              <a:srgbClr val="0080B7"/>
            </a:solidFill>
            <a:miter lim="400000"/>
          </a:ln>
        </p:spPr>
        <p:txBody>
          <a:bodyPr lIns="0" tIns="0" rIns="0" bIns="0" anchor="ctr"/>
          <a:lstStyle/>
          <a:p>
            <a:pPr algn="ctr" defTabSz="475927">
              <a:defRPr sz="2400"/>
            </a:pPr>
            <a:endParaRPr sz="2000" kern="0">
              <a:solidFill>
                <a:sysClr val="windowText" lastClr="000000"/>
              </a:solidFill>
              <a:sym typeface="Helvetica Light"/>
            </a:endParaRPr>
          </a:p>
        </p:txBody>
      </p:sp>
      <p:sp>
        <p:nvSpPr>
          <p:cNvPr id="34" name="Shape 34"/>
          <p:cNvSpPr/>
          <p:nvPr/>
        </p:nvSpPr>
        <p:spPr>
          <a:xfrm flipV="1">
            <a:off x="201901" y="214538"/>
            <a:ext cx="11788198" cy="1"/>
          </a:xfrm>
          <a:prstGeom prst="line">
            <a:avLst/>
          </a:prstGeom>
          <a:ln w="12700">
            <a:solidFill>
              <a:srgbClr val="0080B7"/>
            </a:solidFill>
            <a:miter lim="400000"/>
          </a:ln>
        </p:spPr>
        <p:txBody>
          <a:bodyPr lIns="0" tIns="0" rIns="0" bIns="0" anchor="ctr"/>
          <a:lstStyle/>
          <a:p>
            <a:pPr algn="ctr" defTabSz="475927">
              <a:defRPr sz="2400"/>
            </a:pPr>
            <a:endParaRPr sz="2000" kern="0">
              <a:solidFill>
                <a:sysClr val="windowText" lastClr="000000"/>
              </a:solidFill>
              <a:sym typeface="Helvetica Light"/>
            </a:endParaRPr>
          </a:p>
        </p:txBody>
      </p:sp>
      <p:sp>
        <p:nvSpPr>
          <p:cNvPr id="36" name="Shape 36"/>
          <p:cNvSpPr/>
          <p:nvPr/>
        </p:nvSpPr>
        <p:spPr>
          <a:xfrm>
            <a:off x="4953000" y="3253203"/>
            <a:ext cx="6601961" cy="545253"/>
          </a:xfrm>
          <a:prstGeom prst="rect">
            <a:avLst/>
          </a:prstGeom>
          <a:ln w="12700">
            <a:miter lim="400000"/>
          </a:ln>
          <a:extLst>
            <a:ext uri="{C572A759-6A51-4108-AA02-DFA0A04FC94B}">
              <ma14:wrappingTextBoxFlag xmlns="" xmlns:ma14="http://schemas.microsoft.com/office/mac/drawingml/2011/main" val="1"/>
            </a:ext>
          </a:extLst>
        </p:spPr>
        <p:txBody>
          <a:bodyPr wrap="square" lIns="41390" tIns="41390" rIns="41390" bIns="41390" anchor="ctr">
            <a:spAutoFit/>
          </a:bodyPr>
          <a:lstStyle>
            <a:lvl1pPr algn="l">
              <a:defRPr sz="2500" b="1">
                <a:solidFill>
                  <a:srgbClr val="0080B7"/>
                </a:solidFill>
                <a:latin typeface="Arial"/>
                <a:ea typeface="Arial"/>
                <a:cs typeface="Arial"/>
                <a:sym typeface="Arial"/>
              </a:defRPr>
            </a:lvl1pPr>
          </a:lstStyle>
          <a:p>
            <a:pPr defTabSz="475927">
              <a:defRPr sz="1800" b="0">
                <a:solidFill>
                  <a:srgbClr val="000000"/>
                </a:solidFill>
              </a:defRPr>
            </a:pPr>
            <a:endParaRPr lang="en-US" sz="1500" b="0" kern="0" dirty="0">
              <a:solidFill>
                <a:srgbClr val="FFFFFF"/>
              </a:solidFill>
            </a:endParaRPr>
          </a:p>
          <a:p>
            <a:pPr defTabSz="475927">
              <a:defRPr sz="1800" b="0">
                <a:solidFill>
                  <a:srgbClr val="000000"/>
                </a:solidFill>
              </a:defRPr>
            </a:pPr>
            <a:endParaRPr lang="en-US" sz="1500" b="0" kern="0" dirty="0">
              <a:solidFill>
                <a:srgbClr val="FFFFFF"/>
              </a:solidFill>
            </a:endParaRPr>
          </a:p>
        </p:txBody>
      </p:sp>
      <p:sp>
        <p:nvSpPr>
          <p:cNvPr id="41" name="Shape 41"/>
          <p:cNvSpPr/>
          <p:nvPr/>
        </p:nvSpPr>
        <p:spPr>
          <a:xfrm>
            <a:off x="582848" y="1494224"/>
            <a:ext cx="83653" cy="314421"/>
          </a:xfrm>
          <a:prstGeom prst="rect">
            <a:avLst/>
          </a:prstGeom>
          <a:ln w="12700">
            <a:miter lim="400000"/>
          </a:ln>
          <a:extLst>
            <a:ext uri="{C572A759-6A51-4108-AA02-DFA0A04FC94B}">
              <ma14:wrappingTextBoxFlag xmlns="" xmlns:ma14="http://schemas.microsoft.com/office/mac/drawingml/2011/main" val="1"/>
            </a:ext>
          </a:extLst>
        </p:spPr>
        <p:txBody>
          <a:bodyPr wrap="none" lIns="41390" tIns="41390" rIns="41390" bIns="41390" anchor="ctr">
            <a:spAutoFit/>
          </a:bodyPr>
          <a:lstStyle>
            <a:lvl1pPr algn="l">
              <a:defRPr sz="2500" b="1">
                <a:solidFill>
                  <a:srgbClr val="09B1DA"/>
                </a:solidFill>
                <a:latin typeface="Arial"/>
                <a:ea typeface="Arial"/>
                <a:cs typeface="Arial"/>
                <a:sym typeface="Arial"/>
              </a:defRPr>
            </a:lvl1pPr>
          </a:lstStyle>
          <a:p>
            <a:pPr defTabSz="475927">
              <a:defRPr sz="1800" b="0">
                <a:solidFill>
                  <a:srgbClr val="000000"/>
                </a:solidFill>
              </a:defRPr>
            </a:pPr>
            <a:endParaRPr lang="en-US" sz="1500" b="0" kern="0" dirty="0">
              <a:solidFill>
                <a:srgbClr val="5EA8C0"/>
              </a:solidFill>
            </a:endParaRPr>
          </a:p>
        </p:txBody>
      </p:sp>
      <p:sp>
        <p:nvSpPr>
          <p:cNvPr id="15" name="Shape 20"/>
          <p:cNvSpPr/>
          <p:nvPr/>
        </p:nvSpPr>
        <p:spPr>
          <a:xfrm flipV="1">
            <a:off x="201901" y="6340304"/>
            <a:ext cx="11788198" cy="1"/>
          </a:xfrm>
          <a:prstGeom prst="line">
            <a:avLst/>
          </a:prstGeom>
          <a:ln w="12700">
            <a:solidFill>
              <a:srgbClr val="0080B7"/>
            </a:solidFill>
            <a:miter lim="400000"/>
          </a:ln>
        </p:spPr>
        <p:txBody>
          <a:bodyPr lIns="0" tIns="0" rIns="0" bIns="0" anchor="ctr"/>
          <a:lstStyle/>
          <a:p>
            <a:pPr algn="ctr" defTabSz="475927">
              <a:defRPr sz="2400"/>
            </a:pPr>
            <a:endParaRPr sz="2000" kern="0">
              <a:solidFill>
                <a:sysClr val="windowText" lastClr="000000"/>
              </a:solidFill>
              <a:sym typeface="Helvetica Light"/>
            </a:endParaRPr>
          </a:p>
        </p:txBody>
      </p:sp>
      <p:sp>
        <p:nvSpPr>
          <p:cNvPr id="20" name="Shape 30"/>
          <p:cNvSpPr/>
          <p:nvPr/>
        </p:nvSpPr>
        <p:spPr>
          <a:xfrm>
            <a:off x="582836" y="601867"/>
            <a:ext cx="5379910" cy="729919"/>
          </a:xfrm>
          <a:prstGeom prst="rect">
            <a:avLst/>
          </a:prstGeom>
          <a:ln w="12700">
            <a:miter lim="400000"/>
          </a:ln>
          <a:extLst>
            <a:ext uri="{C572A759-6A51-4108-AA02-DFA0A04FC94B}">
              <ma14:wrappingTextBoxFlag xmlns="" xmlns:ma14="http://schemas.microsoft.com/office/mac/drawingml/2011/main" val="1"/>
            </a:ext>
          </a:extLst>
        </p:spPr>
        <p:txBody>
          <a:bodyPr wrap="none" lIns="41390" tIns="41390" rIns="41390" bIns="41390" anchor="ctr">
            <a:spAutoFit/>
          </a:bodyPr>
          <a:lstStyle>
            <a:lvl1pPr algn="l">
              <a:defRPr sz="4200" b="1">
                <a:solidFill>
                  <a:srgbClr val="0080B7"/>
                </a:solidFill>
                <a:latin typeface="Arial"/>
                <a:ea typeface="Arial"/>
                <a:cs typeface="Arial"/>
                <a:sym typeface="Arial"/>
              </a:defRPr>
            </a:lvl1pPr>
          </a:lstStyle>
          <a:p>
            <a:pPr defTabSz="475927" latinLnBrk="1" hangingPunct="0"/>
            <a:r>
              <a:rPr lang="en-US" i="1" kern="0" dirty="0" smtClean="0">
                <a:solidFill>
                  <a:srgbClr val="5EA8C0"/>
                </a:solidFill>
                <a:latin typeface="Georgia"/>
                <a:cs typeface="Georgia"/>
              </a:rPr>
              <a:t>WATER USE DATA</a:t>
            </a:r>
            <a:endParaRPr lang="en-US" i="1" kern="0" dirty="0">
              <a:solidFill>
                <a:srgbClr val="5EA8C0"/>
              </a:solidFill>
              <a:latin typeface="Georgia"/>
              <a:cs typeface="Georgia"/>
            </a:endParaRPr>
          </a:p>
        </p:txBody>
      </p:sp>
      <p:sp>
        <p:nvSpPr>
          <p:cNvPr id="21" name="TextBox 20"/>
          <p:cNvSpPr txBox="1"/>
          <p:nvPr/>
        </p:nvSpPr>
        <p:spPr>
          <a:xfrm>
            <a:off x="10075821" y="6573713"/>
            <a:ext cx="1683385" cy="23747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1390" tIns="41390" rIns="41390" bIns="41390" numCol="1" spcCol="31034" rtlCol="0" anchor="ctr">
            <a:spAutoFit/>
          </a:bodyPr>
          <a:lstStyle/>
          <a:p>
            <a:pPr algn="r" defTabSz="475927" latinLnBrk="1" hangingPunct="0"/>
            <a:r>
              <a:rPr lang="en-US" sz="1000" b="1" kern="0" dirty="0">
                <a:solidFill>
                  <a:srgbClr val="0C7A93"/>
                </a:solidFill>
                <a:latin typeface="Arial" panose="020B0604020202020204" pitchFamily="34" charset="0"/>
                <a:cs typeface="Arial" panose="020B0604020202020204" pitchFamily="34" charset="0"/>
                <a:sym typeface="Helvetica Light"/>
              </a:rPr>
              <a:t>Division of Drinking Water</a:t>
            </a:r>
            <a:endParaRPr lang="en-US" sz="1000" b="1" kern="0" dirty="0">
              <a:solidFill>
                <a:srgbClr val="DCDEE0">
                  <a:lumMod val="50000"/>
                </a:srgbClr>
              </a:solidFill>
              <a:sym typeface="Helvetica Light"/>
            </a:endParaRPr>
          </a:p>
        </p:txBody>
      </p:sp>
      <p:sp>
        <p:nvSpPr>
          <p:cNvPr id="2" name="TextBox 1"/>
          <p:cNvSpPr txBox="1"/>
          <p:nvPr/>
        </p:nvSpPr>
        <p:spPr>
          <a:xfrm>
            <a:off x="1238250" y="1456052"/>
            <a:ext cx="10316711" cy="39769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1390" tIns="41390" rIns="41390" bIns="41390" numCol="1" spcCol="31034" rtlCol="0" anchor="ctr">
            <a:spAutoFit/>
          </a:bodyPr>
          <a:lstStyle/>
          <a:p>
            <a:pPr marL="465570" indent="-465570" defTabSz="475927" latinLnBrk="1" hangingPunct="0">
              <a:buFont typeface="Arial" panose="020B0604020202020204" pitchFamily="34" charset="0"/>
              <a:buChar char="•"/>
            </a:pPr>
            <a:r>
              <a:rPr lang="en-US" sz="2300" kern="0" dirty="0">
                <a:solidFill>
                  <a:srgbClr val="FFFFFF"/>
                </a:solidFill>
                <a:latin typeface="Arial"/>
                <a:sym typeface="Helvetica Light"/>
              </a:rPr>
              <a:t>REVENUE  AND EXPENSES-  </a:t>
            </a:r>
            <a:r>
              <a:rPr lang="en-US" sz="2300" kern="0" dirty="0">
                <a:solidFill>
                  <a:srgbClr val="5EA8C0"/>
                </a:solidFill>
                <a:latin typeface="Arial"/>
                <a:sym typeface="Helvetica Light"/>
              </a:rPr>
              <a:t>STATE AUDITORS OFF ICE</a:t>
            </a:r>
          </a:p>
          <a:p>
            <a:pPr defTabSz="475927" latinLnBrk="1" hangingPunct="0"/>
            <a:endParaRPr lang="en-US" sz="2300" kern="0" dirty="0">
              <a:solidFill>
                <a:srgbClr val="FFFFFF"/>
              </a:solidFill>
              <a:latin typeface="Arial"/>
              <a:sym typeface="Helvetica Light"/>
            </a:endParaRPr>
          </a:p>
          <a:p>
            <a:pPr marL="465570" indent="-465570" defTabSz="475927" latinLnBrk="1" hangingPunct="0">
              <a:buFont typeface="Arial" panose="020B0604020202020204" pitchFamily="34" charset="0"/>
              <a:buChar char="•"/>
            </a:pPr>
            <a:r>
              <a:rPr lang="en-US" sz="2300" kern="0" dirty="0">
                <a:solidFill>
                  <a:srgbClr val="FFFFFF"/>
                </a:solidFill>
                <a:latin typeface="Arial"/>
                <a:sym typeface="Helvetica Light"/>
              </a:rPr>
              <a:t>RATE STRUCTURE- </a:t>
            </a:r>
            <a:r>
              <a:rPr lang="en-US" sz="2300" kern="0" dirty="0">
                <a:solidFill>
                  <a:srgbClr val="5EA8C0"/>
                </a:solidFill>
                <a:latin typeface="Arial"/>
                <a:sym typeface="Helvetica Light"/>
              </a:rPr>
              <a:t>NO LONGER COLLECTING</a:t>
            </a:r>
          </a:p>
          <a:p>
            <a:pPr defTabSz="475927" latinLnBrk="1" hangingPunct="0"/>
            <a:endParaRPr lang="en-US" sz="2300" kern="0" dirty="0">
              <a:solidFill>
                <a:srgbClr val="FFFFFF"/>
              </a:solidFill>
              <a:latin typeface="Arial"/>
              <a:sym typeface="Helvetica Light"/>
            </a:endParaRPr>
          </a:p>
          <a:p>
            <a:pPr marL="465570" indent="-465570" defTabSz="475927" latinLnBrk="1" hangingPunct="0">
              <a:buFont typeface="Arial" panose="020B0604020202020204" pitchFamily="34" charset="0"/>
              <a:buChar char="•"/>
            </a:pPr>
            <a:r>
              <a:rPr lang="en-US" sz="2300" kern="0" dirty="0">
                <a:solidFill>
                  <a:srgbClr val="FFFFFF"/>
                </a:solidFill>
                <a:latin typeface="Arial"/>
                <a:sym typeface="Helvetica Light"/>
              </a:rPr>
              <a:t>FIRE FIGHTING CAPABILITIES- </a:t>
            </a:r>
            <a:r>
              <a:rPr lang="en-US" sz="2300" kern="0" dirty="0">
                <a:solidFill>
                  <a:srgbClr val="5EA8C0"/>
                </a:solidFill>
                <a:latin typeface="Arial"/>
                <a:sym typeface="Helvetica Light"/>
              </a:rPr>
              <a:t>SANITARY SURVEYS</a:t>
            </a:r>
          </a:p>
          <a:p>
            <a:pPr defTabSz="475927" latinLnBrk="1" hangingPunct="0"/>
            <a:endParaRPr lang="en-US" sz="2300" kern="0" dirty="0">
              <a:solidFill>
                <a:srgbClr val="FFFFFF"/>
              </a:solidFill>
              <a:latin typeface="Arial"/>
              <a:sym typeface="Helvetica Light"/>
            </a:endParaRPr>
          </a:p>
          <a:p>
            <a:pPr marL="465570" indent="-465570" defTabSz="475927" latinLnBrk="1" hangingPunct="0">
              <a:buFont typeface="Arial" panose="020B0604020202020204" pitchFamily="34" charset="0"/>
              <a:buChar char="•"/>
            </a:pPr>
            <a:r>
              <a:rPr lang="en-US" sz="2300" kern="0" dirty="0">
                <a:solidFill>
                  <a:srgbClr val="FFFFFF"/>
                </a:solidFill>
                <a:latin typeface="Arial"/>
                <a:sym typeface="Helvetica Light"/>
              </a:rPr>
              <a:t>ANTICIPATED PROJECTS IN THE FUTURE- </a:t>
            </a:r>
            <a:r>
              <a:rPr lang="en-US" sz="2300" kern="0" dirty="0">
                <a:solidFill>
                  <a:srgbClr val="5EA8C0"/>
                </a:solidFill>
                <a:latin typeface="Arial"/>
                <a:sym typeface="Helvetica Light"/>
              </a:rPr>
              <a:t>REPLACED WITH NEEDS SURVEY USING A SUBSET OF SYSTEMS. </a:t>
            </a:r>
          </a:p>
          <a:p>
            <a:pPr defTabSz="475927" latinLnBrk="1" hangingPunct="0"/>
            <a:endParaRPr lang="en-US" sz="2300" kern="0" dirty="0">
              <a:solidFill>
                <a:srgbClr val="5EA8C0"/>
              </a:solidFill>
              <a:latin typeface="Arial"/>
              <a:sym typeface="Helvetica Light"/>
            </a:endParaRPr>
          </a:p>
          <a:p>
            <a:pPr marL="465570" indent="-465570" defTabSz="475927" latinLnBrk="1" hangingPunct="0">
              <a:buFont typeface="Arial" panose="020B0604020202020204" pitchFamily="34" charset="0"/>
              <a:buChar char="•"/>
            </a:pPr>
            <a:r>
              <a:rPr lang="en-US" sz="2300" kern="0" dirty="0">
                <a:solidFill>
                  <a:srgbClr val="5EA8C0"/>
                </a:solidFill>
                <a:latin typeface="Arial"/>
                <a:sym typeface="Helvetica Light"/>
              </a:rPr>
              <a:t>MAY BE SUPPLEMENTED BY ADDITIONAL DATA </a:t>
            </a:r>
          </a:p>
          <a:p>
            <a:pPr defTabSz="475927" latinLnBrk="1" hangingPunct="0"/>
            <a:r>
              <a:rPr lang="en-US" sz="2300" kern="0" dirty="0">
                <a:solidFill>
                  <a:srgbClr val="5EA8C0"/>
                </a:solidFill>
                <a:latin typeface="Arial"/>
                <a:sym typeface="Helvetica Light"/>
              </a:rPr>
              <a:t>	GATHERING AS NEEDED</a:t>
            </a:r>
          </a:p>
        </p:txBody>
      </p:sp>
    </p:spTree>
    <p:extLst>
      <p:ext uri="{BB962C8B-B14F-4D97-AF65-F5344CB8AC3E}">
        <p14:creationId xmlns:p14="http://schemas.microsoft.com/office/powerpoint/2010/main" val="7708245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additive="base">
                                        <p:cTn id="3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anim calcmode="lin" valueType="num">
                                      <p:cBhvr additive="base">
                                        <p:cTn id="3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4C4C4C"/>
        </a:solidFill>
        <a:effectLst/>
      </p:bgPr>
    </p:bg>
    <p:spTree>
      <p:nvGrpSpPr>
        <p:cNvPr id="1" name=""/>
        <p:cNvGrpSpPr/>
        <p:nvPr/>
      </p:nvGrpSpPr>
      <p:grpSpPr>
        <a:xfrm>
          <a:off x="0" y="0"/>
          <a:ext cx="0" cy="0"/>
          <a:chOff x="0" y="0"/>
          <a:chExt cx="0" cy="0"/>
        </a:xfrm>
      </p:grpSpPr>
      <p:sp>
        <p:nvSpPr>
          <p:cNvPr id="33" name="Shape 33"/>
          <p:cNvSpPr/>
          <p:nvPr/>
        </p:nvSpPr>
        <p:spPr>
          <a:xfrm flipV="1">
            <a:off x="201901" y="6340300"/>
            <a:ext cx="11788198" cy="1"/>
          </a:xfrm>
          <a:prstGeom prst="line">
            <a:avLst/>
          </a:prstGeom>
          <a:ln w="12700">
            <a:solidFill>
              <a:srgbClr val="0080B7"/>
            </a:solidFill>
            <a:miter lim="400000"/>
          </a:ln>
        </p:spPr>
        <p:txBody>
          <a:bodyPr lIns="0" tIns="0" rIns="0" bIns="0" anchor="ctr"/>
          <a:lstStyle/>
          <a:p>
            <a:pPr algn="ctr" defTabSz="476155">
              <a:defRPr sz="2400"/>
            </a:pPr>
            <a:endParaRPr sz="2000" kern="0">
              <a:solidFill>
                <a:sysClr val="windowText" lastClr="000000"/>
              </a:solidFill>
              <a:sym typeface="Helvetica Light"/>
            </a:endParaRPr>
          </a:p>
        </p:txBody>
      </p:sp>
      <p:sp>
        <p:nvSpPr>
          <p:cNvPr id="34" name="Shape 34"/>
          <p:cNvSpPr/>
          <p:nvPr/>
        </p:nvSpPr>
        <p:spPr>
          <a:xfrm flipV="1">
            <a:off x="201901" y="214534"/>
            <a:ext cx="11788198" cy="1"/>
          </a:xfrm>
          <a:prstGeom prst="line">
            <a:avLst/>
          </a:prstGeom>
          <a:ln w="12700">
            <a:solidFill>
              <a:srgbClr val="0080B7"/>
            </a:solidFill>
            <a:miter lim="400000"/>
          </a:ln>
        </p:spPr>
        <p:txBody>
          <a:bodyPr lIns="0" tIns="0" rIns="0" bIns="0" anchor="ctr"/>
          <a:lstStyle/>
          <a:p>
            <a:pPr algn="ctr" defTabSz="476155">
              <a:defRPr sz="2400"/>
            </a:pPr>
            <a:endParaRPr sz="2000" kern="0">
              <a:solidFill>
                <a:sysClr val="windowText" lastClr="000000"/>
              </a:solidFill>
              <a:sym typeface="Helvetica Light"/>
            </a:endParaRPr>
          </a:p>
        </p:txBody>
      </p:sp>
      <p:sp>
        <p:nvSpPr>
          <p:cNvPr id="36" name="Shape 36"/>
          <p:cNvSpPr/>
          <p:nvPr/>
        </p:nvSpPr>
        <p:spPr>
          <a:xfrm>
            <a:off x="894566" y="1566518"/>
            <a:ext cx="10660417" cy="3930836"/>
          </a:xfrm>
          <a:prstGeom prst="rect">
            <a:avLst/>
          </a:prstGeom>
          <a:ln w="12700">
            <a:miter lim="400000"/>
          </a:ln>
          <a:extLst>
            <a:ext uri="{C572A759-6A51-4108-AA02-DFA0A04FC94B}">
              <ma14:wrappingTextBoxFlag xmlns="" xmlns:ma14="http://schemas.microsoft.com/office/mac/drawingml/2011/main" val="1"/>
            </a:ext>
          </a:extLst>
        </p:spPr>
        <p:txBody>
          <a:bodyPr wrap="square" lIns="41410" tIns="41410" rIns="41410" bIns="41410" anchor="ctr">
            <a:spAutoFit/>
          </a:bodyPr>
          <a:lstStyle>
            <a:lvl1pPr algn="l">
              <a:defRPr sz="2500" b="1">
                <a:solidFill>
                  <a:srgbClr val="0080B7"/>
                </a:solidFill>
                <a:latin typeface="Arial"/>
                <a:ea typeface="Arial"/>
                <a:cs typeface="Arial"/>
                <a:sym typeface="Arial"/>
              </a:defRPr>
            </a:lvl1pPr>
          </a:lstStyle>
          <a:p>
            <a:pPr marL="326049" indent="-326049" defTabSz="476155">
              <a:buFontTx/>
              <a:buAutoNum type="romanUcPeriod"/>
              <a:defRPr sz="1800" b="0">
                <a:solidFill>
                  <a:srgbClr val="000000"/>
                </a:solidFill>
              </a:defRPr>
            </a:pPr>
            <a:r>
              <a:rPr lang="en-US" sz="2000" b="0" kern="0" dirty="0">
                <a:solidFill>
                  <a:srgbClr val="83BED4"/>
                </a:solidFill>
              </a:rPr>
              <a:t>WATER USE DATA FORM</a:t>
            </a:r>
          </a:p>
          <a:p>
            <a:pPr defTabSz="476155">
              <a:defRPr sz="1800" b="0">
                <a:solidFill>
                  <a:srgbClr val="000000"/>
                </a:solidFill>
              </a:defRPr>
            </a:pPr>
            <a:endParaRPr lang="en-US" sz="2000" b="0" kern="0" dirty="0">
              <a:solidFill>
                <a:srgbClr val="FFFFFF"/>
              </a:solidFill>
            </a:endParaRPr>
          </a:p>
          <a:p>
            <a:pPr marL="419190" indent="-419190" defTabSz="476155">
              <a:buFont typeface="+mj-lt"/>
              <a:buAutoNum type="romanUcPeriod" startAt="2"/>
              <a:defRPr sz="1800" b="0">
                <a:solidFill>
                  <a:srgbClr val="000000"/>
                </a:solidFill>
              </a:defRPr>
            </a:pPr>
            <a:r>
              <a:rPr lang="en-US" sz="2000" b="0" kern="0" dirty="0">
                <a:solidFill>
                  <a:srgbClr val="FFFFFF"/>
                </a:solidFill>
              </a:rPr>
              <a:t>R309-510 MINIMUM SIZING REQUIREMENTS</a:t>
            </a:r>
          </a:p>
          <a:p>
            <a:pPr defTabSz="476155">
              <a:defRPr sz="1800" b="0">
                <a:solidFill>
                  <a:srgbClr val="000000"/>
                </a:solidFill>
              </a:defRPr>
            </a:pPr>
            <a:endParaRPr lang="en-US" sz="2000" b="0" kern="0" dirty="0">
              <a:solidFill>
                <a:srgbClr val="FFFFFF"/>
              </a:solidFill>
            </a:endParaRPr>
          </a:p>
          <a:p>
            <a:pPr marL="419190" indent="-419190" defTabSz="476155">
              <a:buFont typeface="+mj-lt"/>
              <a:buAutoNum type="romanUcPeriod" startAt="3"/>
              <a:defRPr sz="1800" b="0">
                <a:solidFill>
                  <a:srgbClr val="000000"/>
                </a:solidFill>
              </a:defRPr>
            </a:pPr>
            <a:r>
              <a:rPr lang="en-US" sz="2000" b="0" kern="0" dirty="0">
                <a:solidFill>
                  <a:srgbClr val="83BED4"/>
                </a:solidFill>
              </a:rPr>
              <a:t>LEGISLATIVE AUDIT</a:t>
            </a:r>
          </a:p>
          <a:p>
            <a:pPr defTabSz="476155">
              <a:defRPr sz="1800" b="0">
                <a:solidFill>
                  <a:srgbClr val="000000"/>
                </a:solidFill>
              </a:defRPr>
            </a:pPr>
            <a:endParaRPr lang="en-US" sz="2000" b="0" kern="0" dirty="0">
              <a:solidFill>
                <a:srgbClr val="83BED4"/>
              </a:solidFill>
            </a:endParaRPr>
          </a:p>
          <a:p>
            <a:pPr marL="419190" indent="-419190" defTabSz="476155">
              <a:buFont typeface="+mj-lt"/>
              <a:buAutoNum type="romanUcPeriod" startAt="4"/>
              <a:defRPr sz="1800" b="0">
                <a:solidFill>
                  <a:srgbClr val="000000"/>
                </a:solidFill>
              </a:defRPr>
            </a:pPr>
            <a:r>
              <a:rPr lang="en-US" sz="2000" b="0" kern="0" dirty="0">
                <a:solidFill>
                  <a:srgbClr val="83BED4"/>
                </a:solidFill>
              </a:rPr>
              <a:t>RECENT CHANGES TO R309-510</a:t>
            </a:r>
          </a:p>
          <a:p>
            <a:pPr defTabSz="476155">
              <a:defRPr sz="1800" b="0">
                <a:solidFill>
                  <a:srgbClr val="000000"/>
                </a:solidFill>
              </a:defRPr>
            </a:pPr>
            <a:endParaRPr lang="en-US" sz="2000" b="0" kern="0" dirty="0">
              <a:solidFill>
                <a:srgbClr val="83BED4"/>
              </a:solidFill>
            </a:endParaRPr>
          </a:p>
          <a:p>
            <a:pPr marL="419190" indent="-419190" defTabSz="476155">
              <a:buFont typeface="+mj-lt"/>
              <a:buAutoNum type="romanUcPeriod" startAt="5"/>
              <a:defRPr sz="1800" b="0">
                <a:solidFill>
                  <a:srgbClr val="000000"/>
                </a:solidFill>
              </a:defRPr>
            </a:pPr>
            <a:r>
              <a:rPr lang="en-US" sz="2000" b="0" kern="0" dirty="0">
                <a:solidFill>
                  <a:srgbClr val="83BED4"/>
                </a:solidFill>
              </a:rPr>
              <a:t>WATER USE STUDY</a:t>
            </a:r>
          </a:p>
          <a:p>
            <a:pPr defTabSz="476155">
              <a:defRPr sz="1800" b="0">
                <a:solidFill>
                  <a:srgbClr val="000000"/>
                </a:solidFill>
              </a:defRPr>
            </a:pPr>
            <a:endParaRPr lang="en-US" sz="2000" b="0" kern="0" dirty="0">
              <a:solidFill>
                <a:srgbClr val="83BED4"/>
              </a:solidFill>
            </a:endParaRPr>
          </a:p>
          <a:p>
            <a:pPr marL="419190" indent="-419190" defTabSz="476155">
              <a:buFont typeface="+mj-lt"/>
              <a:buAutoNum type="romanUcPeriod" startAt="6"/>
              <a:defRPr sz="1800" b="0">
                <a:solidFill>
                  <a:srgbClr val="000000"/>
                </a:solidFill>
              </a:defRPr>
            </a:pPr>
            <a:r>
              <a:rPr lang="en-US" sz="2000" b="0" kern="0" dirty="0">
                <a:solidFill>
                  <a:srgbClr val="83BED4"/>
                </a:solidFill>
              </a:rPr>
              <a:t>SO WHAT?</a:t>
            </a:r>
          </a:p>
          <a:p>
            <a:pPr defTabSz="476155">
              <a:defRPr sz="1800" b="0">
                <a:solidFill>
                  <a:srgbClr val="000000"/>
                </a:solidFill>
              </a:defRPr>
            </a:pPr>
            <a:endParaRPr lang="en-US" sz="1500" b="0" kern="0" dirty="0">
              <a:solidFill>
                <a:srgbClr val="FFFFFF"/>
              </a:solidFill>
            </a:endParaRPr>
          </a:p>
          <a:p>
            <a:pPr defTabSz="476155">
              <a:defRPr sz="1800" b="0">
                <a:solidFill>
                  <a:srgbClr val="000000"/>
                </a:solidFill>
              </a:defRPr>
            </a:pPr>
            <a:endParaRPr lang="en-US" sz="1500" b="0" kern="0" dirty="0">
              <a:solidFill>
                <a:srgbClr val="FFFFFF"/>
              </a:solidFill>
            </a:endParaRPr>
          </a:p>
        </p:txBody>
      </p:sp>
      <p:sp>
        <p:nvSpPr>
          <p:cNvPr id="41" name="Shape 41"/>
          <p:cNvSpPr/>
          <p:nvPr/>
        </p:nvSpPr>
        <p:spPr>
          <a:xfrm>
            <a:off x="582844" y="1494199"/>
            <a:ext cx="83693" cy="314461"/>
          </a:xfrm>
          <a:prstGeom prst="rect">
            <a:avLst/>
          </a:prstGeom>
          <a:ln w="12700">
            <a:miter lim="400000"/>
          </a:ln>
          <a:extLst>
            <a:ext uri="{C572A759-6A51-4108-AA02-DFA0A04FC94B}">
              <ma14:wrappingTextBoxFlag xmlns="" xmlns:ma14="http://schemas.microsoft.com/office/mac/drawingml/2011/main" val="1"/>
            </a:ext>
          </a:extLst>
        </p:spPr>
        <p:txBody>
          <a:bodyPr wrap="none" lIns="41410" tIns="41410" rIns="41410" bIns="41410" anchor="ctr">
            <a:spAutoFit/>
          </a:bodyPr>
          <a:lstStyle>
            <a:lvl1pPr algn="l">
              <a:defRPr sz="2500" b="1">
                <a:solidFill>
                  <a:srgbClr val="09B1DA"/>
                </a:solidFill>
                <a:latin typeface="Arial"/>
                <a:ea typeface="Arial"/>
                <a:cs typeface="Arial"/>
                <a:sym typeface="Arial"/>
              </a:defRPr>
            </a:lvl1pPr>
          </a:lstStyle>
          <a:p>
            <a:pPr defTabSz="476155">
              <a:defRPr sz="1800" b="0">
                <a:solidFill>
                  <a:srgbClr val="000000"/>
                </a:solidFill>
              </a:defRPr>
            </a:pPr>
            <a:endParaRPr lang="en-US" sz="1500" b="0" kern="0" dirty="0">
              <a:solidFill>
                <a:srgbClr val="5EA8C0"/>
              </a:solidFill>
            </a:endParaRPr>
          </a:p>
        </p:txBody>
      </p:sp>
      <p:sp>
        <p:nvSpPr>
          <p:cNvPr id="15" name="Shape 20"/>
          <p:cNvSpPr/>
          <p:nvPr/>
        </p:nvSpPr>
        <p:spPr>
          <a:xfrm flipV="1">
            <a:off x="201901" y="6340300"/>
            <a:ext cx="11788198" cy="1"/>
          </a:xfrm>
          <a:prstGeom prst="line">
            <a:avLst/>
          </a:prstGeom>
          <a:ln w="12700">
            <a:solidFill>
              <a:srgbClr val="0080B7"/>
            </a:solidFill>
            <a:miter lim="400000"/>
          </a:ln>
        </p:spPr>
        <p:txBody>
          <a:bodyPr lIns="0" tIns="0" rIns="0" bIns="0" anchor="ctr"/>
          <a:lstStyle/>
          <a:p>
            <a:pPr algn="ctr" defTabSz="476155">
              <a:defRPr sz="2400"/>
            </a:pPr>
            <a:endParaRPr sz="2000" kern="0">
              <a:solidFill>
                <a:sysClr val="windowText" lastClr="000000"/>
              </a:solidFill>
              <a:sym typeface="Helvetica Light"/>
            </a:endParaRPr>
          </a:p>
        </p:txBody>
      </p:sp>
      <p:sp>
        <p:nvSpPr>
          <p:cNvPr id="20" name="Shape 30"/>
          <p:cNvSpPr/>
          <p:nvPr/>
        </p:nvSpPr>
        <p:spPr>
          <a:xfrm>
            <a:off x="582835" y="601841"/>
            <a:ext cx="7047074" cy="729960"/>
          </a:xfrm>
          <a:prstGeom prst="rect">
            <a:avLst/>
          </a:prstGeom>
          <a:ln w="12700">
            <a:miter lim="400000"/>
          </a:ln>
          <a:extLst>
            <a:ext uri="{C572A759-6A51-4108-AA02-DFA0A04FC94B}">
              <ma14:wrappingTextBoxFlag xmlns="" xmlns:ma14="http://schemas.microsoft.com/office/mac/drawingml/2011/main" val="1"/>
            </a:ext>
          </a:extLst>
        </p:spPr>
        <p:txBody>
          <a:bodyPr wrap="none" lIns="41410" tIns="41410" rIns="41410" bIns="41410" anchor="ctr">
            <a:spAutoFit/>
          </a:bodyPr>
          <a:lstStyle>
            <a:lvl1pPr algn="l">
              <a:defRPr sz="4200" b="1">
                <a:solidFill>
                  <a:srgbClr val="0080B7"/>
                </a:solidFill>
                <a:latin typeface="Arial"/>
                <a:ea typeface="Arial"/>
                <a:cs typeface="Arial"/>
                <a:sym typeface="Arial"/>
              </a:defRPr>
            </a:lvl1pPr>
          </a:lstStyle>
          <a:p>
            <a:pPr defTabSz="476155" latinLnBrk="1" hangingPunct="0"/>
            <a:r>
              <a:rPr lang="en-US" i="1" kern="0" dirty="0" smtClean="0">
                <a:solidFill>
                  <a:srgbClr val="5EA8C0"/>
                </a:solidFill>
                <a:latin typeface="Georgia"/>
                <a:cs typeface="Georgia"/>
              </a:rPr>
              <a:t>PRESENTATION TOPICS</a:t>
            </a:r>
            <a:endParaRPr lang="en-US" i="1" kern="0" dirty="0">
              <a:solidFill>
                <a:srgbClr val="5EA8C0"/>
              </a:solidFill>
              <a:latin typeface="Georgia"/>
              <a:cs typeface="Georgia"/>
            </a:endParaRPr>
          </a:p>
        </p:txBody>
      </p:sp>
      <p:sp>
        <p:nvSpPr>
          <p:cNvPr id="21" name="TextBox 20"/>
          <p:cNvSpPr txBox="1"/>
          <p:nvPr/>
        </p:nvSpPr>
        <p:spPr>
          <a:xfrm>
            <a:off x="10075779" y="6573691"/>
            <a:ext cx="1683426" cy="23751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1410" tIns="41410" rIns="41410" bIns="41410" numCol="1" spcCol="31049" rtlCol="0" anchor="ctr">
            <a:spAutoFit/>
          </a:bodyPr>
          <a:lstStyle/>
          <a:p>
            <a:pPr algn="r" defTabSz="476155" latinLnBrk="1" hangingPunct="0"/>
            <a:r>
              <a:rPr lang="en-US" sz="1000" b="1" kern="0" dirty="0">
                <a:solidFill>
                  <a:srgbClr val="0C7A93"/>
                </a:solidFill>
                <a:latin typeface="Arial" panose="020B0604020202020204" pitchFamily="34" charset="0"/>
                <a:cs typeface="Arial" panose="020B0604020202020204" pitchFamily="34" charset="0"/>
                <a:sym typeface="Helvetica Light"/>
              </a:rPr>
              <a:t>Division of Drinking Water</a:t>
            </a:r>
            <a:endParaRPr lang="en-US" sz="1000" b="1" kern="0" dirty="0">
              <a:solidFill>
                <a:srgbClr val="DCDEE0">
                  <a:lumMod val="50000"/>
                </a:srgbClr>
              </a:solidFill>
              <a:sym typeface="Helvetica Light"/>
            </a:endParaRPr>
          </a:p>
        </p:txBody>
      </p:sp>
    </p:spTree>
    <p:extLst>
      <p:ext uri="{BB962C8B-B14F-4D97-AF65-F5344CB8AC3E}">
        <p14:creationId xmlns:p14="http://schemas.microsoft.com/office/powerpoint/2010/main" val="1399778617"/>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C4C4C"/>
        </a:solidFill>
        <a:effectLst/>
      </p:bgPr>
    </p:bg>
    <p:spTree>
      <p:nvGrpSpPr>
        <p:cNvPr id="1" name=""/>
        <p:cNvGrpSpPr/>
        <p:nvPr/>
      </p:nvGrpSpPr>
      <p:grpSpPr>
        <a:xfrm>
          <a:off x="0" y="0"/>
          <a:ext cx="0" cy="0"/>
          <a:chOff x="0" y="0"/>
          <a:chExt cx="0" cy="0"/>
        </a:xfrm>
      </p:grpSpPr>
      <p:sp>
        <p:nvSpPr>
          <p:cNvPr id="33" name="Shape 33"/>
          <p:cNvSpPr/>
          <p:nvPr/>
        </p:nvSpPr>
        <p:spPr>
          <a:xfrm flipV="1">
            <a:off x="201901" y="6340295"/>
            <a:ext cx="11788198" cy="1"/>
          </a:xfrm>
          <a:prstGeom prst="line">
            <a:avLst/>
          </a:prstGeom>
          <a:ln w="12700">
            <a:solidFill>
              <a:srgbClr val="0080B7"/>
            </a:solidFill>
            <a:miter lim="400000"/>
          </a:ln>
        </p:spPr>
        <p:txBody>
          <a:bodyPr lIns="0" tIns="0" rIns="0" bIns="0" anchor="ctr"/>
          <a:lstStyle/>
          <a:p>
            <a:pPr algn="ctr" defTabSz="476440">
              <a:defRPr sz="2400"/>
            </a:pPr>
            <a:endParaRPr sz="2000" kern="0">
              <a:solidFill>
                <a:sysClr val="windowText" lastClr="000000"/>
              </a:solidFill>
              <a:sym typeface="Helvetica Light"/>
            </a:endParaRPr>
          </a:p>
        </p:txBody>
      </p:sp>
      <p:sp>
        <p:nvSpPr>
          <p:cNvPr id="34" name="Shape 34"/>
          <p:cNvSpPr/>
          <p:nvPr/>
        </p:nvSpPr>
        <p:spPr>
          <a:xfrm flipV="1">
            <a:off x="201901" y="214529"/>
            <a:ext cx="11788198" cy="1"/>
          </a:xfrm>
          <a:prstGeom prst="line">
            <a:avLst/>
          </a:prstGeom>
          <a:ln w="12700">
            <a:solidFill>
              <a:srgbClr val="0080B7"/>
            </a:solidFill>
            <a:miter lim="400000"/>
          </a:ln>
        </p:spPr>
        <p:txBody>
          <a:bodyPr lIns="0" tIns="0" rIns="0" bIns="0" anchor="ctr"/>
          <a:lstStyle/>
          <a:p>
            <a:pPr algn="ctr" defTabSz="476440">
              <a:defRPr sz="2400"/>
            </a:pPr>
            <a:endParaRPr sz="2000" kern="0">
              <a:solidFill>
                <a:sysClr val="windowText" lastClr="000000"/>
              </a:solidFill>
              <a:sym typeface="Helvetica Light"/>
            </a:endParaRPr>
          </a:p>
        </p:txBody>
      </p:sp>
      <p:sp>
        <p:nvSpPr>
          <p:cNvPr id="36" name="Shape 36"/>
          <p:cNvSpPr/>
          <p:nvPr/>
        </p:nvSpPr>
        <p:spPr>
          <a:xfrm>
            <a:off x="4953000" y="3253157"/>
            <a:ext cx="6601961" cy="545344"/>
          </a:xfrm>
          <a:prstGeom prst="rect">
            <a:avLst/>
          </a:prstGeom>
          <a:ln w="12700">
            <a:miter lim="400000"/>
          </a:ln>
          <a:extLst>
            <a:ext uri="{C572A759-6A51-4108-AA02-DFA0A04FC94B}">
              <ma14:wrappingTextBoxFlag xmlns="" xmlns:ma14="http://schemas.microsoft.com/office/mac/drawingml/2011/main" val="1"/>
            </a:ext>
          </a:extLst>
        </p:spPr>
        <p:txBody>
          <a:bodyPr wrap="square" lIns="41435" tIns="41435" rIns="41435" bIns="41435" anchor="ctr">
            <a:spAutoFit/>
          </a:bodyPr>
          <a:lstStyle>
            <a:lvl1pPr algn="l">
              <a:defRPr sz="2500" b="1">
                <a:solidFill>
                  <a:srgbClr val="0080B7"/>
                </a:solidFill>
                <a:latin typeface="Arial"/>
                <a:ea typeface="Arial"/>
                <a:cs typeface="Arial"/>
                <a:sym typeface="Arial"/>
              </a:defRPr>
            </a:lvl1pPr>
          </a:lstStyle>
          <a:p>
            <a:pPr defTabSz="476440">
              <a:defRPr sz="1800" b="0">
                <a:solidFill>
                  <a:srgbClr val="000000"/>
                </a:solidFill>
              </a:defRPr>
            </a:pPr>
            <a:endParaRPr lang="en-US" sz="1500" b="0" kern="0" dirty="0">
              <a:solidFill>
                <a:srgbClr val="FFFFFF"/>
              </a:solidFill>
            </a:endParaRPr>
          </a:p>
          <a:p>
            <a:pPr defTabSz="476440">
              <a:defRPr sz="1800" b="0">
                <a:solidFill>
                  <a:srgbClr val="000000"/>
                </a:solidFill>
              </a:defRPr>
            </a:pPr>
            <a:endParaRPr lang="en-US" sz="1500" b="0" kern="0" dirty="0">
              <a:solidFill>
                <a:srgbClr val="FFFFFF"/>
              </a:solidFill>
            </a:endParaRPr>
          </a:p>
        </p:txBody>
      </p:sp>
      <p:sp>
        <p:nvSpPr>
          <p:cNvPr id="41" name="Shape 41"/>
          <p:cNvSpPr/>
          <p:nvPr/>
        </p:nvSpPr>
        <p:spPr>
          <a:xfrm>
            <a:off x="582844" y="1494172"/>
            <a:ext cx="83744" cy="314512"/>
          </a:xfrm>
          <a:prstGeom prst="rect">
            <a:avLst/>
          </a:prstGeom>
          <a:ln w="12700">
            <a:miter lim="400000"/>
          </a:ln>
          <a:extLst>
            <a:ext uri="{C572A759-6A51-4108-AA02-DFA0A04FC94B}">
              <ma14:wrappingTextBoxFlag xmlns="" xmlns:ma14="http://schemas.microsoft.com/office/mac/drawingml/2011/main" val="1"/>
            </a:ext>
          </a:extLst>
        </p:spPr>
        <p:txBody>
          <a:bodyPr wrap="none" lIns="41435" tIns="41435" rIns="41435" bIns="41435" anchor="ctr">
            <a:spAutoFit/>
          </a:bodyPr>
          <a:lstStyle>
            <a:lvl1pPr algn="l">
              <a:defRPr sz="2500" b="1">
                <a:solidFill>
                  <a:srgbClr val="09B1DA"/>
                </a:solidFill>
                <a:latin typeface="Arial"/>
                <a:ea typeface="Arial"/>
                <a:cs typeface="Arial"/>
                <a:sym typeface="Arial"/>
              </a:defRPr>
            </a:lvl1pPr>
          </a:lstStyle>
          <a:p>
            <a:pPr defTabSz="476440">
              <a:defRPr sz="1800" b="0">
                <a:solidFill>
                  <a:srgbClr val="000000"/>
                </a:solidFill>
              </a:defRPr>
            </a:pPr>
            <a:endParaRPr lang="en-US" sz="1500" b="0" kern="0" dirty="0">
              <a:solidFill>
                <a:srgbClr val="5EA8C0"/>
              </a:solidFill>
            </a:endParaRPr>
          </a:p>
        </p:txBody>
      </p:sp>
      <p:sp>
        <p:nvSpPr>
          <p:cNvPr id="15" name="Shape 20"/>
          <p:cNvSpPr/>
          <p:nvPr/>
        </p:nvSpPr>
        <p:spPr>
          <a:xfrm flipV="1">
            <a:off x="201901" y="6340295"/>
            <a:ext cx="11788198" cy="1"/>
          </a:xfrm>
          <a:prstGeom prst="line">
            <a:avLst/>
          </a:prstGeom>
          <a:ln w="12700">
            <a:solidFill>
              <a:srgbClr val="0080B7"/>
            </a:solidFill>
            <a:miter lim="400000"/>
          </a:ln>
        </p:spPr>
        <p:txBody>
          <a:bodyPr lIns="0" tIns="0" rIns="0" bIns="0" anchor="ctr"/>
          <a:lstStyle/>
          <a:p>
            <a:pPr algn="ctr" defTabSz="476440">
              <a:defRPr sz="2400"/>
            </a:pPr>
            <a:endParaRPr sz="2000" kern="0">
              <a:solidFill>
                <a:sysClr val="windowText" lastClr="000000"/>
              </a:solidFill>
              <a:sym typeface="Helvetica Light"/>
            </a:endParaRPr>
          </a:p>
        </p:txBody>
      </p:sp>
      <p:sp>
        <p:nvSpPr>
          <p:cNvPr id="20" name="Shape 30"/>
          <p:cNvSpPr/>
          <p:nvPr/>
        </p:nvSpPr>
        <p:spPr>
          <a:xfrm>
            <a:off x="582835" y="601816"/>
            <a:ext cx="10735634" cy="730010"/>
          </a:xfrm>
          <a:prstGeom prst="rect">
            <a:avLst/>
          </a:prstGeom>
          <a:ln w="12700">
            <a:miter lim="400000"/>
          </a:ln>
          <a:extLst>
            <a:ext uri="{C572A759-6A51-4108-AA02-DFA0A04FC94B}">
              <ma14:wrappingTextBoxFlag xmlns="" xmlns:ma14="http://schemas.microsoft.com/office/mac/drawingml/2011/main" val="1"/>
            </a:ext>
          </a:extLst>
        </p:spPr>
        <p:txBody>
          <a:bodyPr wrap="none" lIns="41435" tIns="41435" rIns="41435" bIns="41435" anchor="ctr">
            <a:spAutoFit/>
          </a:bodyPr>
          <a:lstStyle>
            <a:lvl1pPr algn="l">
              <a:defRPr sz="4200" b="1">
                <a:solidFill>
                  <a:srgbClr val="0080B7"/>
                </a:solidFill>
                <a:latin typeface="Arial"/>
                <a:ea typeface="Arial"/>
                <a:cs typeface="Arial"/>
                <a:sym typeface="Arial"/>
              </a:defRPr>
            </a:lvl1pPr>
          </a:lstStyle>
          <a:p>
            <a:pPr defTabSz="476440" latinLnBrk="1" hangingPunct="0"/>
            <a:r>
              <a:rPr lang="en-US" i="1" kern="0" dirty="0" smtClean="0">
                <a:solidFill>
                  <a:srgbClr val="5EA8C0"/>
                </a:solidFill>
                <a:latin typeface="Georgia"/>
                <a:cs typeface="Georgia"/>
              </a:rPr>
              <a:t>R309-510 MINIMUM SOURCE SIZING</a:t>
            </a:r>
            <a:endParaRPr lang="en-US" i="1" kern="0" dirty="0">
              <a:solidFill>
                <a:srgbClr val="5EA8C0"/>
              </a:solidFill>
              <a:latin typeface="Georgia"/>
              <a:cs typeface="Georgia"/>
            </a:endParaRPr>
          </a:p>
        </p:txBody>
      </p:sp>
      <p:sp>
        <p:nvSpPr>
          <p:cNvPr id="21" name="TextBox 20"/>
          <p:cNvSpPr txBox="1"/>
          <p:nvPr/>
        </p:nvSpPr>
        <p:spPr>
          <a:xfrm>
            <a:off x="10075729" y="6573662"/>
            <a:ext cx="1683476" cy="2375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1435" tIns="41435" rIns="41435" bIns="41435" numCol="1" spcCol="31067" rtlCol="0" anchor="ctr">
            <a:spAutoFit/>
          </a:bodyPr>
          <a:lstStyle/>
          <a:p>
            <a:pPr algn="r" defTabSz="476440" latinLnBrk="1" hangingPunct="0"/>
            <a:r>
              <a:rPr lang="en-US" sz="1000" b="1" kern="0" dirty="0">
                <a:solidFill>
                  <a:srgbClr val="0C7A93"/>
                </a:solidFill>
                <a:latin typeface="Arial" panose="020B0604020202020204" pitchFamily="34" charset="0"/>
                <a:cs typeface="Arial" panose="020B0604020202020204" pitchFamily="34" charset="0"/>
                <a:sym typeface="Helvetica Light"/>
              </a:rPr>
              <a:t>Division of Drinking Water</a:t>
            </a:r>
            <a:endParaRPr lang="en-US" sz="1000" b="1" kern="0" dirty="0">
              <a:solidFill>
                <a:srgbClr val="DCDEE0">
                  <a:lumMod val="50000"/>
                </a:srgbClr>
              </a:solidFill>
              <a:sym typeface="Helvetica Light"/>
            </a:endParaRPr>
          </a:p>
        </p:txBody>
      </p:sp>
      <p:pic>
        <p:nvPicPr>
          <p:cNvPr id="9" name="Picture 2" descr="http://blogs.longwood.edu/sustainability/files/2012/02/Blog-waterI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8488" y="1666168"/>
            <a:ext cx="3435656" cy="38444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478339" y="2064995"/>
            <a:ext cx="5551715" cy="2921473"/>
          </a:xfrm>
          <a:prstGeom prst="rect">
            <a:avLst/>
          </a:prstGeom>
        </p:spPr>
        <p:txBody>
          <a:bodyPr wrap="square" lIns="74579" tIns="37212" rIns="74579" bIns="37212">
            <a:spAutoFit/>
          </a:bodyPr>
          <a:lstStyle/>
          <a:p>
            <a:pPr algn="ctr" defTabSz="476440">
              <a:buClr>
                <a:srgbClr val="000000"/>
              </a:buClr>
            </a:pPr>
            <a:r>
              <a:rPr lang="en-US" sz="2000" kern="0" dirty="0">
                <a:solidFill>
                  <a:srgbClr val="FFFFFF"/>
                </a:solidFill>
                <a:latin typeface="Arial"/>
                <a:sym typeface="Helvetica Light"/>
              </a:rPr>
              <a:t>SOURCE SIZING</a:t>
            </a:r>
          </a:p>
          <a:p>
            <a:pPr algn="ctr" defTabSz="476440">
              <a:buClr>
                <a:srgbClr val="000000"/>
              </a:buClr>
            </a:pPr>
            <a:endParaRPr lang="en-US" sz="2000" kern="0" dirty="0">
              <a:solidFill>
                <a:srgbClr val="FFFFFF"/>
              </a:solidFill>
              <a:latin typeface="Arial"/>
              <a:sym typeface="Helvetica Light"/>
            </a:endParaRPr>
          </a:p>
          <a:p>
            <a:pPr algn="ctr" defTabSz="476440">
              <a:buClr>
                <a:srgbClr val="000000"/>
              </a:buClr>
            </a:pPr>
            <a:r>
              <a:rPr lang="en-US" sz="2000" kern="0" dirty="0">
                <a:solidFill>
                  <a:srgbClr val="FFFFFF"/>
                </a:solidFill>
                <a:latin typeface="Arial"/>
                <a:sym typeface="Helvetica Light"/>
              </a:rPr>
              <a:t>“Sources shall legally and physically meet water demands under two separate conditions. First, they shall meet the anticipated water demand on the day of highest water consumption. This is referred to as the peak day demand. Second, they shall also be able to provide one year’s supply of water, the average yearly demand.”</a:t>
            </a:r>
          </a:p>
        </p:txBody>
      </p:sp>
    </p:spTree>
    <p:extLst>
      <p:ext uri="{BB962C8B-B14F-4D97-AF65-F5344CB8AC3E}">
        <p14:creationId xmlns:p14="http://schemas.microsoft.com/office/powerpoint/2010/main" val="3324774944"/>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4C4C4C"/>
        </a:solidFill>
        <a:effectLst/>
      </p:bgPr>
    </p:bg>
    <p:spTree>
      <p:nvGrpSpPr>
        <p:cNvPr id="1" name=""/>
        <p:cNvGrpSpPr/>
        <p:nvPr/>
      </p:nvGrpSpPr>
      <p:grpSpPr>
        <a:xfrm>
          <a:off x="0" y="0"/>
          <a:ext cx="0" cy="0"/>
          <a:chOff x="0" y="0"/>
          <a:chExt cx="0" cy="0"/>
        </a:xfrm>
      </p:grpSpPr>
      <p:sp>
        <p:nvSpPr>
          <p:cNvPr id="33" name="Shape 33"/>
          <p:cNvSpPr/>
          <p:nvPr/>
        </p:nvSpPr>
        <p:spPr>
          <a:xfrm flipV="1">
            <a:off x="201901" y="6340289"/>
            <a:ext cx="11788198" cy="1"/>
          </a:xfrm>
          <a:prstGeom prst="line">
            <a:avLst/>
          </a:prstGeom>
          <a:ln w="12700">
            <a:solidFill>
              <a:srgbClr val="0080B7"/>
            </a:solidFill>
            <a:miter lim="400000"/>
          </a:ln>
        </p:spPr>
        <p:txBody>
          <a:bodyPr lIns="0" tIns="0" rIns="0" bIns="0" anchor="ctr"/>
          <a:lstStyle/>
          <a:p>
            <a:pPr algn="ctr" defTabSz="476782">
              <a:defRPr sz="2400"/>
            </a:pPr>
            <a:endParaRPr sz="2000" kern="0">
              <a:solidFill>
                <a:sysClr val="windowText" lastClr="000000"/>
              </a:solidFill>
              <a:sym typeface="Helvetica Light"/>
            </a:endParaRPr>
          </a:p>
        </p:txBody>
      </p:sp>
      <p:sp>
        <p:nvSpPr>
          <p:cNvPr id="34" name="Shape 34"/>
          <p:cNvSpPr/>
          <p:nvPr/>
        </p:nvSpPr>
        <p:spPr>
          <a:xfrm flipV="1">
            <a:off x="201901" y="214523"/>
            <a:ext cx="11788198" cy="1"/>
          </a:xfrm>
          <a:prstGeom prst="line">
            <a:avLst/>
          </a:prstGeom>
          <a:ln w="12700">
            <a:solidFill>
              <a:srgbClr val="0080B7"/>
            </a:solidFill>
            <a:miter lim="400000"/>
          </a:ln>
        </p:spPr>
        <p:txBody>
          <a:bodyPr lIns="0" tIns="0" rIns="0" bIns="0" anchor="ctr"/>
          <a:lstStyle/>
          <a:p>
            <a:pPr algn="ctr" defTabSz="476782">
              <a:defRPr sz="2400"/>
            </a:pPr>
            <a:endParaRPr sz="2000" kern="0">
              <a:solidFill>
                <a:sysClr val="windowText" lastClr="000000"/>
              </a:solidFill>
              <a:sym typeface="Helvetica Light"/>
            </a:endParaRPr>
          </a:p>
        </p:txBody>
      </p:sp>
      <p:sp>
        <p:nvSpPr>
          <p:cNvPr id="36" name="Shape 36"/>
          <p:cNvSpPr/>
          <p:nvPr/>
        </p:nvSpPr>
        <p:spPr>
          <a:xfrm>
            <a:off x="4953000" y="3253122"/>
            <a:ext cx="6601961" cy="545405"/>
          </a:xfrm>
          <a:prstGeom prst="rect">
            <a:avLst/>
          </a:prstGeom>
          <a:ln w="12700">
            <a:miter lim="400000"/>
          </a:ln>
          <a:extLst>
            <a:ext uri="{C572A759-6A51-4108-AA02-DFA0A04FC94B}">
              <ma14:wrappingTextBoxFlag xmlns="" xmlns:ma14="http://schemas.microsoft.com/office/mac/drawingml/2011/main" val="1"/>
            </a:ext>
          </a:extLst>
        </p:spPr>
        <p:txBody>
          <a:bodyPr wrap="square" lIns="41465" tIns="41465" rIns="41465" bIns="41465" anchor="ctr">
            <a:spAutoFit/>
          </a:bodyPr>
          <a:lstStyle>
            <a:lvl1pPr algn="l">
              <a:defRPr sz="2500" b="1">
                <a:solidFill>
                  <a:srgbClr val="0080B7"/>
                </a:solidFill>
                <a:latin typeface="Arial"/>
                <a:ea typeface="Arial"/>
                <a:cs typeface="Arial"/>
                <a:sym typeface="Arial"/>
              </a:defRPr>
            </a:lvl1pPr>
          </a:lstStyle>
          <a:p>
            <a:pPr defTabSz="476782">
              <a:defRPr sz="1800" b="0">
                <a:solidFill>
                  <a:srgbClr val="000000"/>
                </a:solidFill>
              </a:defRPr>
            </a:pPr>
            <a:endParaRPr lang="en-US" sz="1500" b="0" kern="0" dirty="0">
              <a:solidFill>
                <a:srgbClr val="FFFFFF"/>
              </a:solidFill>
            </a:endParaRPr>
          </a:p>
          <a:p>
            <a:pPr defTabSz="476782">
              <a:defRPr sz="1800" b="0">
                <a:solidFill>
                  <a:srgbClr val="000000"/>
                </a:solidFill>
              </a:defRPr>
            </a:pPr>
            <a:endParaRPr lang="en-US" sz="1500" b="0" kern="0" dirty="0">
              <a:solidFill>
                <a:srgbClr val="FFFFFF"/>
              </a:solidFill>
            </a:endParaRPr>
          </a:p>
        </p:txBody>
      </p:sp>
      <p:sp>
        <p:nvSpPr>
          <p:cNvPr id="41" name="Shape 41"/>
          <p:cNvSpPr/>
          <p:nvPr/>
        </p:nvSpPr>
        <p:spPr>
          <a:xfrm>
            <a:off x="582844" y="1494142"/>
            <a:ext cx="83804" cy="314572"/>
          </a:xfrm>
          <a:prstGeom prst="rect">
            <a:avLst/>
          </a:prstGeom>
          <a:ln w="12700">
            <a:miter lim="400000"/>
          </a:ln>
          <a:extLst>
            <a:ext uri="{C572A759-6A51-4108-AA02-DFA0A04FC94B}">
              <ma14:wrappingTextBoxFlag xmlns="" xmlns:ma14="http://schemas.microsoft.com/office/mac/drawingml/2011/main" val="1"/>
            </a:ext>
          </a:extLst>
        </p:spPr>
        <p:txBody>
          <a:bodyPr wrap="none" lIns="41465" tIns="41465" rIns="41465" bIns="41465" anchor="ctr">
            <a:spAutoFit/>
          </a:bodyPr>
          <a:lstStyle>
            <a:lvl1pPr algn="l">
              <a:defRPr sz="2500" b="1">
                <a:solidFill>
                  <a:srgbClr val="09B1DA"/>
                </a:solidFill>
                <a:latin typeface="Arial"/>
                <a:ea typeface="Arial"/>
                <a:cs typeface="Arial"/>
                <a:sym typeface="Arial"/>
              </a:defRPr>
            </a:lvl1pPr>
          </a:lstStyle>
          <a:p>
            <a:pPr defTabSz="476782">
              <a:defRPr sz="1800" b="0">
                <a:solidFill>
                  <a:srgbClr val="000000"/>
                </a:solidFill>
              </a:defRPr>
            </a:pPr>
            <a:endParaRPr lang="en-US" sz="1500" b="0" kern="0" dirty="0">
              <a:solidFill>
                <a:srgbClr val="5EA8C0"/>
              </a:solidFill>
            </a:endParaRPr>
          </a:p>
        </p:txBody>
      </p:sp>
      <p:sp>
        <p:nvSpPr>
          <p:cNvPr id="15" name="Shape 20"/>
          <p:cNvSpPr/>
          <p:nvPr/>
        </p:nvSpPr>
        <p:spPr>
          <a:xfrm flipV="1">
            <a:off x="201901" y="6340289"/>
            <a:ext cx="11788198" cy="1"/>
          </a:xfrm>
          <a:prstGeom prst="line">
            <a:avLst/>
          </a:prstGeom>
          <a:ln w="12700">
            <a:solidFill>
              <a:srgbClr val="0080B7"/>
            </a:solidFill>
            <a:miter lim="400000"/>
          </a:ln>
        </p:spPr>
        <p:txBody>
          <a:bodyPr lIns="0" tIns="0" rIns="0" bIns="0" anchor="ctr"/>
          <a:lstStyle/>
          <a:p>
            <a:pPr algn="ctr" defTabSz="476782">
              <a:defRPr sz="2400"/>
            </a:pPr>
            <a:endParaRPr sz="2000" kern="0">
              <a:solidFill>
                <a:sysClr val="windowText" lastClr="000000"/>
              </a:solidFill>
              <a:sym typeface="Helvetica Light"/>
            </a:endParaRPr>
          </a:p>
        </p:txBody>
      </p:sp>
      <p:sp>
        <p:nvSpPr>
          <p:cNvPr id="20" name="Shape 30"/>
          <p:cNvSpPr/>
          <p:nvPr/>
        </p:nvSpPr>
        <p:spPr>
          <a:xfrm>
            <a:off x="582834" y="601785"/>
            <a:ext cx="10735695" cy="730071"/>
          </a:xfrm>
          <a:prstGeom prst="rect">
            <a:avLst/>
          </a:prstGeom>
          <a:ln w="12700">
            <a:miter lim="400000"/>
          </a:ln>
          <a:extLst>
            <a:ext uri="{C572A759-6A51-4108-AA02-DFA0A04FC94B}">
              <ma14:wrappingTextBoxFlag xmlns="" xmlns:ma14="http://schemas.microsoft.com/office/mac/drawingml/2011/main" val="1"/>
            </a:ext>
          </a:extLst>
        </p:spPr>
        <p:txBody>
          <a:bodyPr wrap="none" lIns="41465" tIns="41465" rIns="41465" bIns="41465" anchor="ctr">
            <a:spAutoFit/>
          </a:bodyPr>
          <a:lstStyle>
            <a:lvl1pPr algn="l">
              <a:defRPr sz="4200" b="1">
                <a:solidFill>
                  <a:srgbClr val="0080B7"/>
                </a:solidFill>
                <a:latin typeface="Arial"/>
                <a:ea typeface="Arial"/>
                <a:cs typeface="Arial"/>
                <a:sym typeface="Arial"/>
              </a:defRPr>
            </a:lvl1pPr>
          </a:lstStyle>
          <a:p>
            <a:pPr defTabSz="476782" latinLnBrk="1" hangingPunct="0"/>
            <a:r>
              <a:rPr lang="en-US" i="1" kern="0" dirty="0" smtClean="0">
                <a:solidFill>
                  <a:srgbClr val="5EA8C0"/>
                </a:solidFill>
                <a:latin typeface="Georgia"/>
                <a:cs typeface="Georgia"/>
              </a:rPr>
              <a:t>R309-510 MINIMUM SOURCE SIZING</a:t>
            </a:r>
            <a:endParaRPr lang="en-US" i="1" kern="0" dirty="0">
              <a:solidFill>
                <a:srgbClr val="5EA8C0"/>
              </a:solidFill>
              <a:latin typeface="Georgia"/>
              <a:cs typeface="Georgia"/>
            </a:endParaRPr>
          </a:p>
        </p:txBody>
      </p:sp>
      <p:sp>
        <p:nvSpPr>
          <p:cNvPr id="21" name="TextBox 20"/>
          <p:cNvSpPr txBox="1"/>
          <p:nvPr/>
        </p:nvSpPr>
        <p:spPr>
          <a:xfrm>
            <a:off x="10075665" y="6573629"/>
            <a:ext cx="1683537" cy="2376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1465" tIns="41465" rIns="41465" bIns="41465" numCol="1" spcCol="31090" rtlCol="0" anchor="ctr">
            <a:spAutoFit/>
          </a:bodyPr>
          <a:lstStyle/>
          <a:p>
            <a:pPr algn="r" defTabSz="476782" latinLnBrk="1" hangingPunct="0"/>
            <a:r>
              <a:rPr lang="en-US" sz="1000" b="1" kern="0" dirty="0">
                <a:solidFill>
                  <a:srgbClr val="0C7A93"/>
                </a:solidFill>
                <a:latin typeface="Arial" panose="020B0604020202020204" pitchFamily="34" charset="0"/>
                <a:cs typeface="Arial" panose="020B0604020202020204" pitchFamily="34" charset="0"/>
                <a:sym typeface="Helvetica Light"/>
              </a:rPr>
              <a:t>Division of Drinking Water</a:t>
            </a:r>
            <a:endParaRPr lang="en-US" sz="1000" b="1" kern="0" dirty="0">
              <a:solidFill>
                <a:srgbClr val="DCDEE0">
                  <a:lumMod val="50000"/>
                </a:srgbClr>
              </a:solidFill>
              <a:sym typeface="Helvetica Light"/>
            </a:endParaRPr>
          </a:p>
        </p:txBody>
      </p:sp>
      <p:sp>
        <p:nvSpPr>
          <p:cNvPr id="2" name="Rectangle 1"/>
          <p:cNvSpPr/>
          <p:nvPr/>
        </p:nvSpPr>
        <p:spPr>
          <a:xfrm>
            <a:off x="678956" y="5365213"/>
            <a:ext cx="5240151" cy="690765"/>
          </a:xfrm>
          <a:prstGeom prst="rect">
            <a:avLst/>
          </a:prstGeom>
        </p:spPr>
        <p:txBody>
          <a:bodyPr wrap="square" lIns="74633" tIns="37242" rIns="74633" bIns="37242">
            <a:spAutoFit/>
          </a:bodyPr>
          <a:lstStyle/>
          <a:p>
            <a:pPr algn="ctr" defTabSz="476782">
              <a:buClr>
                <a:srgbClr val="000000"/>
              </a:buClr>
            </a:pPr>
            <a:r>
              <a:rPr lang="en-US" sz="2000" kern="0" dirty="0">
                <a:solidFill>
                  <a:srgbClr val="FFFFFF"/>
                </a:solidFill>
                <a:latin typeface="Arial"/>
                <a:sym typeface="Helvetica Light"/>
              </a:rPr>
              <a:t>Indoor Water Use=</a:t>
            </a:r>
          </a:p>
          <a:p>
            <a:pPr algn="ctr" defTabSz="476782">
              <a:buClr>
                <a:srgbClr val="000000"/>
              </a:buClr>
            </a:pPr>
            <a:r>
              <a:rPr lang="en-US" sz="2000" kern="0" dirty="0">
                <a:solidFill>
                  <a:srgbClr val="FFFFFF"/>
                </a:solidFill>
                <a:latin typeface="Arial"/>
                <a:sym typeface="Helvetica Light"/>
              </a:rPr>
              <a:t> 800 </a:t>
            </a:r>
            <a:r>
              <a:rPr lang="en-US" sz="2000" kern="0" dirty="0" err="1">
                <a:solidFill>
                  <a:srgbClr val="FFFFFF"/>
                </a:solidFill>
                <a:latin typeface="Arial"/>
                <a:sym typeface="Helvetica Light"/>
              </a:rPr>
              <a:t>gpd</a:t>
            </a:r>
            <a:r>
              <a:rPr lang="en-US" sz="2000" kern="0" dirty="0">
                <a:solidFill>
                  <a:srgbClr val="FFFFFF"/>
                </a:solidFill>
                <a:latin typeface="Arial"/>
                <a:sym typeface="Helvetica Light"/>
              </a:rPr>
              <a:t>/connection</a:t>
            </a:r>
          </a:p>
        </p:txBody>
      </p:sp>
      <p:pic>
        <p:nvPicPr>
          <p:cNvPr id="11" name="Picture 2" descr="http://www.conserveh2o.org/sites/default/files/styles/adaptive_image/adaptive-image/public/tout_watersmart_bg.jpg?itok=0LNCsVP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107" y="1552538"/>
            <a:ext cx="4000500" cy="36211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usbr.gov/mp/watershare/resources/lessonplans/images/anisprinkler1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81751" y="1822864"/>
            <a:ext cx="4788071" cy="262865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167880" y="4675698"/>
            <a:ext cx="3639911" cy="998541"/>
          </a:xfrm>
          <a:prstGeom prst="rect">
            <a:avLst/>
          </a:prstGeom>
        </p:spPr>
        <p:txBody>
          <a:bodyPr wrap="square" lIns="74633" tIns="37242" rIns="74633" bIns="37242">
            <a:spAutoFit/>
          </a:bodyPr>
          <a:lstStyle/>
          <a:p>
            <a:pPr algn="ctr" defTabSz="476782">
              <a:buClr>
                <a:srgbClr val="000000"/>
              </a:buClr>
            </a:pPr>
            <a:r>
              <a:rPr lang="en-US" sz="2000" kern="0" dirty="0">
                <a:solidFill>
                  <a:srgbClr val="FFFFFF"/>
                </a:solidFill>
                <a:latin typeface="Arial"/>
                <a:sym typeface="Helvetica Light"/>
              </a:rPr>
              <a:t>Irrigation Use is dependent on the number of acres and irrigation zone</a:t>
            </a:r>
          </a:p>
        </p:txBody>
      </p:sp>
    </p:spTree>
    <p:extLst>
      <p:ext uri="{BB962C8B-B14F-4D97-AF65-F5344CB8AC3E}">
        <p14:creationId xmlns:p14="http://schemas.microsoft.com/office/powerpoint/2010/main" val="1343701880"/>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4C4C4C"/>
        </a:solidFill>
        <a:effectLst/>
      </p:bgPr>
    </p:bg>
    <p:spTree>
      <p:nvGrpSpPr>
        <p:cNvPr id="1" name=""/>
        <p:cNvGrpSpPr/>
        <p:nvPr/>
      </p:nvGrpSpPr>
      <p:grpSpPr>
        <a:xfrm>
          <a:off x="0" y="0"/>
          <a:ext cx="0" cy="0"/>
          <a:chOff x="0" y="0"/>
          <a:chExt cx="0" cy="0"/>
        </a:xfrm>
      </p:grpSpPr>
      <p:sp>
        <p:nvSpPr>
          <p:cNvPr id="33" name="Shape 33"/>
          <p:cNvSpPr/>
          <p:nvPr/>
        </p:nvSpPr>
        <p:spPr>
          <a:xfrm flipV="1">
            <a:off x="201901" y="6340282"/>
            <a:ext cx="11788198" cy="1"/>
          </a:xfrm>
          <a:prstGeom prst="line">
            <a:avLst/>
          </a:prstGeom>
          <a:ln w="12700">
            <a:solidFill>
              <a:srgbClr val="0080B7"/>
            </a:solidFill>
            <a:miter lim="400000"/>
          </a:ln>
        </p:spPr>
        <p:txBody>
          <a:bodyPr lIns="0" tIns="0" rIns="0" bIns="0" anchor="ctr"/>
          <a:lstStyle/>
          <a:p>
            <a:pPr algn="ctr" defTabSz="477182">
              <a:defRPr sz="2400"/>
            </a:pPr>
            <a:endParaRPr sz="2000" kern="0">
              <a:solidFill>
                <a:sysClr val="windowText" lastClr="000000"/>
              </a:solidFill>
              <a:sym typeface="Helvetica Light"/>
            </a:endParaRPr>
          </a:p>
        </p:txBody>
      </p:sp>
      <p:sp>
        <p:nvSpPr>
          <p:cNvPr id="34" name="Shape 34"/>
          <p:cNvSpPr/>
          <p:nvPr/>
        </p:nvSpPr>
        <p:spPr>
          <a:xfrm flipV="1">
            <a:off x="201901" y="214516"/>
            <a:ext cx="11788198" cy="1"/>
          </a:xfrm>
          <a:prstGeom prst="line">
            <a:avLst/>
          </a:prstGeom>
          <a:ln w="12700">
            <a:solidFill>
              <a:srgbClr val="0080B7"/>
            </a:solidFill>
            <a:miter lim="400000"/>
          </a:ln>
        </p:spPr>
        <p:txBody>
          <a:bodyPr lIns="0" tIns="0" rIns="0" bIns="0" anchor="ctr"/>
          <a:lstStyle/>
          <a:p>
            <a:pPr algn="ctr" defTabSz="477182">
              <a:defRPr sz="2400"/>
            </a:pPr>
            <a:endParaRPr sz="2000" kern="0">
              <a:solidFill>
                <a:sysClr val="windowText" lastClr="000000"/>
              </a:solidFill>
              <a:sym typeface="Helvetica Light"/>
            </a:endParaRPr>
          </a:p>
        </p:txBody>
      </p:sp>
      <p:sp>
        <p:nvSpPr>
          <p:cNvPr id="36" name="Shape 36"/>
          <p:cNvSpPr/>
          <p:nvPr/>
        </p:nvSpPr>
        <p:spPr>
          <a:xfrm>
            <a:off x="4953000" y="3253083"/>
            <a:ext cx="6601961" cy="545475"/>
          </a:xfrm>
          <a:prstGeom prst="rect">
            <a:avLst/>
          </a:prstGeom>
          <a:ln w="12700">
            <a:miter lim="400000"/>
          </a:ln>
          <a:extLst>
            <a:ext uri="{C572A759-6A51-4108-AA02-DFA0A04FC94B}">
              <ma14:wrappingTextBoxFlag xmlns="" xmlns:ma14="http://schemas.microsoft.com/office/mac/drawingml/2011/main" val="1"/>
            </a:ext>
          </a:extLst>
        </p:spPr>
        <p:txBody>
          <a:bodyPr wrap="square" lIns="41500" tIns="41500" rIns="41500" bIns="41500" anchor="ctr">
            <a:spAutoFit/>
          </a:bodyPr>
          <a:lstStyle>
            <a:lvl1pPr algn="l">
              <a:defRPr sz="2500" b="1">
                <a:solidFill>
                  <a:srgbClr val="0080B7"/>
                </a:solidFill>
                <a:latin typeface="Arial"/>
                <a:ea typeface="Arial"/>
                <a:cs typeface="Arial"/>
                <a:sym typeface="Arial"/>
              </a:defRPr>
            </a:lvl1pPr>
          </a:lstStyle>
          <a:p>
            <a:pPr defTabSz="477182">
              <a:defRPr sz="1800" b="0">
                <a:solidFill>
                  <a:srgbClr val="000000"/>
                </a:solidFill>
              </a:defRPr>
            </a:pPr>
            <a:endParaRPr lang="en-US" sz="1500" b="0" kern="0" dirty="0">
              <a:solidFill>
                <a:srgbClr val="FFFFFF"/>
              </a:solidFill>
            </a:endParaRPr>
          </a:p>
          <a:p>
            <a:pPr defTabSz="477182">
              <a:defRPr sz="1800" b="0">
                <a:solidFill>
                  <a:srgbClr val="000000"/>
                </a:solidFill>
              </a:defRPr>
            </a:pPr>
            <a:endParaRPr lang="en-US" sz="1500" b="0" kern="0" dirty="0">
              <a:solidFill>
                <a:srgbClr val="FFFFFF"/>
              </a:solidFill>
            </a:endParaRPr>
          </a:p>
        </p:txBody>
      </p:sp>
      <p:sp>
        <p:nvSpPr>
          <p:cNvPr id="41" name="Shape 41"/>
          <p:cNvSpPr/>
          <p:nvPr/>
        </p:nvSpPr>
        <p:spPr>
          <a:xfrm>
            <a:off x="582838" y="1494104"/>
            <a:ext cx="83875" cy="314643"/>
          </a:xfrm>
          <a:prstGeom prst="rect">
            <a:avLst/>
          </a:prstGeom>
          <a:ln w="12700">
            <a:miter lim="400000"/>
          </a:ln>
          <a:extLst>
            <a:ext uri="{C572A759-6A51-4108-AA02-DFA0A04FC94B}">
              <ma14:wrappingTextBoxFlag xmlns="" xmlns:ma14="http://schemas.microsoft.com/office/mac/drawingml/2011/main" val="1"/>
            </a:ext>
          </a:extLst>
        </p:spPr>
        <p:txBody>
          <a:bodyPr wrap="none" lIns="41500" tIns="41500" rIns="41500" bIns="41500" anchor="ctr">
            <a:spAutoFit/>
          </a:bodyPr>
          <a:lstStyle>
            <a:lvl1pPr algn="l">
              <a:defRPr sz="2500" b="1">
                <a:solidFill>
                  <a:srgbClr val="09B1DA"/>
                </a:solidFill>
                <a:latin typeface="Arial"/>
                <a:ea typeface="Arial"/>
                <a:cs typeface="Arial"/>
                <a:sym typeface="Arial"/>
              </a:defRPr>
            </a:lvl1pPr>
          </a:lstStyle>
          <a:p>
            <a:pPr defTabSz="477182">
              <a:defRPr sz="1800" b="0">
                <a:solidFill>
                  <a:srgbClr val="000000"/>
                </a:solidFill>
              </a:defRPr>
            </a:pPr>
            <a:endParaRPr lang="en-US" sz="1500" b="0" kern="0" dirty="0">
              <a:solidFill>
                <a:srgbClr val="5EA8C0"/>
              </a:solidFill>
            </a:endParaRPr>
          </a:p>
        </p:txBody>
      </p:sp>
      <p:sp>
        <p:nvSpPr>
          <p:cNvPr id="15" name="Shape 20"/>
          <p:cNvSpPr/>
          <p:nvPr/>
        </p:nvSpPr>
        <p:spPr>
          <a:xfrm flipV="1">
            <a:off x="201901" y="6340282"/>
            <a:ext cx="11788198" cy="1"/>
          </a:xfrm>
          <a:prstGeom prst="line">
            <a:avLst/>
          </a:prstGeom>
          <a:ln w="12700">
            <a:solidFill>
              <a:srgbClr val="0080B7"/>
            </a:solidFill>
            <a:miter lim="400000"/>
          </a:ln>
        </p:spPr>
        <p:txBody>
          <a:bodyPr lIns="0" tIns="0" rIns="0" bIns="0" anchor="ctr"/>
          <a:lstStyle/>
          <a:p>
            <a:pPr algn="ctr" defTabSz="477182">
              <a:defRPr sz="2400"/>
            </a:pPr>
            <a:endParaRPr sz="2000" kern="0">
              <a:solidFill>
                <a:sysClr val="windowText" lastClr="000000"/>
              </a:solidFill>
              <a:sym typeface="Helvetica Light"/>
            </a:endParaRPr>
          </a:p>
        </p:txBody>
      </p:sp>
      <p:sp>
        <p:nvSpPr>
          <p:cNvPr id="20" name="Shape 30"/>
          <p:cNvSpPr/>
          <p:nvPr/>
        </p:nvSpPr>
        <p:spPr>
          <a:xfrm>
            <a:off x="487466" y="1298354"/>
            <a:ext cx="3905940" cy="1376472"/>
          </a:xfrm>
          <a:prstGeom prst="rect">
            <a:avLst/>
          </a:prstGeom>
          <a:ln w="12700">
            <a:miter lim="400000"/>
          </a:ln>
          <a:extLst>
            <a:ext uri="{C572A759-6A51-4108-AA02-DFA0A04FC94B}">
              <ma14:wrappingTextBoxFlag xmlns="" xmlns:ma14="http://schemas.microsoft.com/office/mac/drawingml/2011/main" val="1"/>
            </a:ext>
          </a:extLst>
        </p:spPr>
        <p:txBody>
          <a:bodyPr wrap="square" lIns="41500" tIns="41500" rIns="41500" bIns="41500" anchor="ctr">
            <a:spAutoFit/>
          </a:bodyPr>
          <a:lstStyle>
            <a:lvl1pPr algn="l">
              <a:defRPr sz="4200" b="1">
                <a:solidFill>
                  <a:srgbClr val="0080B7"/>
                </a:solidFill>
                <a:latin typeface="Arial"/>
                <a:ea typeface="Arial"/>
                <a:cs typeface="Arial"/>
                <a:sym typeface="Arial"/>
              </a:defRPr>
            </a:lvl1pPr>
          </a:lstStyle>
          <a:p>
            <a:pPr algn="ctr" defTabSz="477182" latinLnBrk="1" hangingPunct="0"/>
            <a:r>
              <a:rPr lang="en-US" i="1" kern="0" dirty="0" smtClean="0">
                <a:solidFill>
                  <a:srgbClr val="5EA8C0"/>
                </a:solidFill>
                <a:latin typeface="Georgia"/>
                <a:cs typeface="Georgia"/>
              </a:rPr>
              <a:t>IRRIGATION ZONE MAP</a:t>
            </a:r>
            <a:endParaRPr lang="en-US" i="1" kern="0" dirty="0">
              <a:solidFill>
                <a:srgbClr val="5EA8C0"/>
              </a:solidFill>
              <a:latin typeface="Georgia"/>
              <a:cs typeface="Georgia"/>
            </a:endParaRPr>
          </a:p>
        </p:txBody>
      </p:sp>
      <p:sp>
        <p:nvSpPr>
          <p:cNvPr id="21" name="TextBox 20"/>
          <p:cNvSpPr txBox="1"/>
          <p:nvPr/>
        </p:nvSpPr>
        <p:spPr>
          <a:xfrm>
            <a:off x="10075590" y="6573592"/>
            <a:ext cx="1683607" cy="2376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1500" tIns="41500" rIns="41500" bIns="41500" numCol="1" spcCol="31116" rtlCol="0" anchor="ctr">
            <a:spAutoFit/>
          </a:bodyPr>
          <a:lstStyle/>
          <a:p>
            <a:pPr algn="r" defTabSz="477182" latinLnBrk="1" hangingPunct="0"/>
            <a:r>
              <a:rPr lang="en-US" sz="1000" b="1" kern="0" dirty="0">
                <a:solidFill>
                  <a:srgbClr val="0C7A93"/>
                </a:solidFill>
                <a:latin typeface="Arial" panose="020B0604020202020204" pitchFamily="34" charset="0"/>
                <a:cs typeface="Arial" panose="020B0604020202020204" pitchFamily="34" charset="0"/>
                <a:sym typeface="Helvetica Light"/>
              </a:rPr>
              <a:t>Division of Drinking Water</a:t>
            </a:r>
            <a:endParaRPr lang="en-US" sz="1000" b="1" kern="0" dirty="0">
              <a:solidFill>
                <a:srgbClr val="DCDEE0">
                  <a:lumMod val="50000"/>
                </a:srgbClr>
              </a:solidFill>
              <a:sym typeface="Helvetica Light"/>
            </a:endParaRPr>
          </a:p>
        </p:txBody>
      </p:sp>
      <p:pic>
        <p:nvPicPr>
          <p:cNvPr id="14" name="Picture 2" descr="irrigation_map"/>
          <p:cNvPicPr>
            <a:picLocks noChangeAspect="1" noChangeArrowheads="1"/>
          </p:cNvPicPr>
          <p:nvPr/>
        </p:nvPicPr>
        <p:blipFill>
          <a:blip r:embed="rId2" cstate="print">
            <a:extLst>
              <a:ext uri="{28A0092B-C50C-407E-A947-70E740481C1C}">
                <a14:useLocalDpi xmlns:a14="http://schemas.microsoft.com/office/drawing/2010/main" val="0"/>
              </a:ext>
            </a:extLst>
          </a:blip>
          <a:srcRect l="5118" t="2444" b="15660"/>
          <a:stretch>
            <a:fillRect/>
          </a:stretch>
        </p:blipFill>
        <p:spPr bwMode="auto">
          <a:xfrm>
            <a:off x="4953002" y="404430"/>
            <a:ext cx="6316212" cy="570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9536906" y="931759"/>
            <a:ext cx="1154906" cy="240486"/>
          </a:xfrm>
          <a:prstGeom prst="rect">
            <a:avLst/>
          </a:prstGeom>
          <a:noFill/>
          <a:ln w="38100" cap="flat" cmpd="sng" algn="ctr">
            <a:solidFill>
              <a:srgbClr val="C00000"/>
            </a:solidFill>
            <a:prstDash val="solid"/>
            <a:round/>
            <a:headEnd type="none" w="med" len="med"/>
            <a:tailEnd type="none" w="med" len="med"/>
          </a:ln>
          <a:effectLst/>
          <a:extLst/>
        </p:spPr>
        <p:txBody>
          <a:bodyPr lIns="74696" tIns="37274" rIns="74696" bIns="37274"/>
          <a:lstStyle/>
          <a:p>
            <a:pPr algn="ctr" defTabSz="477182">
              <a:defRPr/>
            </a:pPr>
            <a:endParaRPr lang="en-US" sz="3000" kern="0">
              <a:solidFill>
                <a:sysClr val="windowText" lastClr="000000"/>
              </a:solidFill>
              <a:sym typeface="Helvetica Light"/>
            </a:endParaRPr>
          </a:p>
        </p:txBody>
      </p:sp>
      <p:sp>
        <p:nvSpPr>
          <p:cNvPr id="17" name="Oval 16"/>
          <p:cNvSpPr/>
          <p:nvPr/>
        </p:nvSpPr>
        <p:spPr>
          <a:xfrm>
            <a:off x="5784567" y="5482168"/>
            <a:ext cx="857250" cy="32146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4696" tIns="37274" rIns="74696" bIns="37274" rtlCol="0" anchor="ctr"/>
          <a:lstStyle/>
          <a:p>
            <a:pPr algn="ctr" defTabSz="477182"/>
            <a:endParaRPr lang="en-US" sz="3000" kern="0">
              <a:solidFill>
                <a:srgbClr val="FFFFFF"/>
              </a:solidFill>
              <a:sym typeface="Helvetica Light"/>
            </a:endParaRPr>
          </a:p>
        </p:txBody>
      </p:sp>
      <p:cxnSp>
        <p:nvCxnSpPr>
          <p:cNvPr id="18" name="Straight Arrow Connector 17"/>
          <p:cNvCxnSpPr/>
          <p:nvPr/>
        </p:nvCxnSpPr>
        <p:spPr>
          <a:xfrm flipV="1">
            <a:off x="6427512" y="1172246"/>
            <a:ext cx="3109402" cy="4309923"/>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3396508"/>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4C4C4C"/>
        </a:solidFill>
        <a:effectLst/>
      </p:bgPr>
    </p:bg>
    <p:spTree>
      <p:nvGrpSpPr>
        <p:cNvPr id="1" name=""/>
        <p:cNvGrpSpPr/>
        <p:nvPr/>
      </p:nvGrpSpPr>
      <p:grpSpPr>
        <a:xfrm>
          <a:off x="0" y="0"/>
          <a:ext cx="0" cy="0"/>
          <a:chOff x="0" y="0"/>
          <a:chExt cx="0" cy="0"/>
        </a:xfrm>
      </p:grpSpPr>
      <p:sp>
        <p:nvSpPr>
          <p:cNvPr id="33" name="Shape 33"/>
          <p:cNvSpPr/>
          <p:nvPr/>
        </p:nvSpPr>
        <p:spPr>
          <a:xfrm flipV="1">
            <a:off x="201901" y="6340274"/>
            <a:ext cx="11788198" cy="1"/>
          </a:xfrm>
          <a:prstGeom prst="line">
            <a:avLst/>
          </a:prstGeom>
          <a:ln w="12700">
            <a:solidFill>
              <a:srgbClr val="0080B7"/>
            </a:solidFill>
            <a:miter lim="400000"/>
          </a:ln>
        </p:spPr>
        <p:txBody>
          <a:bodyPr lIns="0" tIns="0" rIns="0" bIns="0" anchor="ctr"/>
          <a:lstStyle/>
          <a:p>
            <a:pPr algn="ctr" defTabSz="477639">
              <a:defRPr sz="2400"/>
            </a:pPr>
            <a:endParaRPr sz="2000" kern="0">
              <a:solidFill>
                <a:sysClr val="windowText" lastClr="000000"/>
              </a:solidFill>
              <a:sym typeface="Helvetica Light"/>
            </a:endParaRPr>
          </a:p>
        </p:txBody>
      </p:sp>
      <p:sp>
        <p:nvSpPr>
          <p:cNvPr id="34" name="Shape 34"/>
          <p:cNvSpPr/>
          <p:nvPr/>
        </p:nvSpPr>
        <p:spPr>
          <a:xfrm flipV="1">
            <a:off x="201901" y="214508"/>
            <a:ext cx="11788198" cy="1"/>
          </a:xfrm>
          <a:prstGeom prst="line">
            <a:avLst/>
          </a:prstGeom>
          <a:ln w="12700">
            <a:solidFill>
              <a:srgbClr val="0080B7"/>
            </a:solidFill>
            <a:miter lim="400000"/>
          </a:ln>
        </p:spPr>
        <p:txBody>
          <a:bodyPr lIns="0" tIns="0" rIns="0" bIns="0" anchor="ctr"/>
          <a:lstStyle/>
          <a:p>
            <a:pPr algn="ctr" defTabSz="477639">
              <a:defRPr sz="2400"/>
            </a:pPr>
            <a:endParaRPr sz="2000" kern="0">
              <a:solidFill>
                <a:sysClr val="windowText" lastClr="000000"/>
              </a:solidFill>
              <a:sym typeface="Helvetica Light"/>
            </a:endParaRPr>
          </a:p>
        </p:txBody>
      </p:sp>
      <p:sp>
        <p:nvSpPr>
          <p:cNvPr id="36" name="Shape 36"/>
          <p:cNvSpPr/>
          <p:nvPr/>
        </p:nvSpPr>
        <p:spPr>
          <a:xfrm>
            <a:off x="4953000" y="3253041"/>
            <a:ext cx="6601961" cy="545556"/>
          </a:xfrm>
          <a:prstGeom prst="rect">
            <a:avLst/>
          </a:prstGeom>
          <a:ln w="12700">
            <a:miter lim="400000"/>
          </a:ln>
          <a:extLst>
            <a:ext uri="{C572A759-6A51-4108-AA02-DFA0A04FC94B}">
              <ma14:wrappingTextBoxFlag xmlns="" xmlns:ma14="http://schemas.microsoft.com/office/mac/drawingml/2011/main" val="1"/>
            </a:ext>
          </a:extLst>
        </p:spPr>
        <p:txBody>
          <a:bodyPr wrap="square" lIns="41540" tIns="41540" rIns="41540" bIns="41540" anchor="ctr">
            <a:spAutoFit/>
          </a:bodyPr>
          <a:lstStyle>
            <a:lvl1pPr algn="l">
              <a:defRPr sz="2500" b="1">
                <a:solidFill>
                  <a:srgbClr val="0080B7"/>
                </a:solidFill>
                <a:latin typeface="Arial"/>
                <a:ea typeface="Arial"/>
                <a:cs typeface="Arial"/>
                <a:sym typeface="Arial"/>
              </a:defRPr>
            </a:lvl1pPr>
          </a:lstStyle>
          <a:p>
            <a:pPr defTabSz="477639">
              <a:defRPr sz="1800" b="0">
                <a:solidFill>
                  <a:srgbClr val="000000"/>
                </a:solidFill>
              </a:defRPr>
            </a:pPr>
            <a:endParaRPr lang="en-US" sz="1500" b="0" kern="0" dirty="0">
              <a:solidFill>
                <a:srgbClr val="FFFFFF"/>
              </a:solidFill>
            </a:endParaRPr>
          </a:p>
          <a:p>
            <a:pPr defTabSz="477639">
              <a:defRPr sz="1800" b="0">
                <a:solidFill>
                  <a:srgbClr val="000000"/>
                </a:solidFill>
              </a:defRPr>
            </a:pPr>
            <a:endParaRPr lang="en-US" sz="1500" b="0" kern="0" dirty="0">
              <a:solidFill>
                <a:srgbClr val="FFFFFF"/>
              </a:solidFill>
            </a:endParaRPr>
          </a:p>
        </p:txBody>
      </p:sp>
      <p:sp>
        <p:nvSpPr>
          <p:cNvPr id="41" name="Shape 41"/>
          <p:cNvSpPr/>
          <p:nvPr/>
        </p:nvSpPr>
        <p:spPr>
          <a:xfrm>
            <a:off x="582832" y="1494060"/>
            <a:ext cx="83956" cy="314724"/>
          </a:xfrm>
          <a:prstGeom prst="rect">
            <a:avLst/>
          </a:prstGeom>
          <a:ln w="12700">
            <a:miter lim="400000"/>
          </a:ln>
          <a:extLst>
            <a:ext uri="{C572A759-6A51-4108-AA02-DFA0A04FC94B}">
              <ma14:wrappingTextBoxFlag xmlns="" xmlns:ma14="http://schemas.microsoft.com/office/mac/drawingml/2011/main" val="1"/>
            </a:ext>
          </a:extLst>
        </p:spPr>
        <p:txBody>
          <a:bodyPr wrap="none" lIns="41540" tIns="41540" rIns="41540" bIns="41540" anchor="ctr">
            <a:spAutoFit/>
          </a:bodyPr>
          <a:lstStyle>
            <a:lvl1pPr algn="l">
              <a:defRPr sz="2500" b="1">
                <a:solidFill>
                  <a:srgbClr val="09B1DA"/>
                </a:solidFill>
                <a:latin typeface="Arial"/>
                <a:ea typeface="Arial"/>
                <a:cs typeface="Arial"/>
                <a:sym typeface="Arial"/>
              </a:defRPr>
            </a:lvl1pPr>
          </a:lstStyle>
          <a:p>
            <a:pPr defTabSz="477639">
              <a:defRPr sz="1800" b="0">
                <a:solidFill>
                  <a:srgbClr val="000000"/>
                </a:solidFill>
              </a:defRPr>
            </a:pPr>
            <a:endParaRPr lang="en-US" sz="1500" b="0" kern="0" dirty="0">
              <a:solidFill>
                <a:srgbClr val="5EA8C0"/>
              </a:solidFill>
            </a:endParaRPr>
          </a:p>
        </p:txBody>
      </p:sp>
      <p:sp>
        <p:nvSpPr>
          <p:cNvPr id="15" name="Shape 20"/>
          <p:cNvSpPr/>
          <p:nvPr/>
        </p:nvSpPr>
        <p:spPr>
          <a:xfrm flipV="1">
            <a:off x="201901" y="6340274"/>
            <a:ext cx="11788198" cy="1"/>
          </a:xfrm>
          <a:prstGeom prst="line">
            <a:avLst/>
          </a:prstGeom>
          <a:ln w="12700">
            <a:solidFill>
              <a:srgbClr val="0080B7"/>
            </a:solidFill>
            <a:miter lim="400000"/>
          </a:ln>
        </p:spPr>
        <p:txBody>
          <a:bodyPr lIns="0" tIns="0" rIns="0" bIns="0" anchor="ctr"/>
          <a:lstStyle/>
          <a:p>
            <a:pPr algn="ctr" defTabSz="477639">
              <a:defRPr sz="2400"/>
            </a:pPr>
            <a:endParaRPr sz="2000" kern="0">
              <a:solidFill>
                <a:sysClr val="windowText" lastClr="000000"/>
              </a:solidFill>
              <a:sym typeface="Helvetica Light"/>
            </a:endParaRPr>
          </a:p>
        </p:txBody>
      </p:sp>
      <p:sp>
        <p:nvSpPr>
          <p:cNvPr id="20" name="Shape 30"/>
          <p:cNvSpPr/>
          <p:nvPr/>
        </p:nvSpPr>
        <p:spPr>
          <a:xfrm>
            <a:off x="330169" y="-20107"/>
            <a:ext cx="11429095" cy="1376553"/>
          </a:xfrm>
          <a:prstGeom prst="rect">
            <a:avLst/>
          </a:prstGeom>
          <a:ln w="12700">
            <a:miter lim="400000"/>
          </a:ln>
          <a:extLst>
            <a:ext uri="{C572A759-6A51-4108-AA02-DFA0A04FC94B}">
              <ma14:wrappingTextBoxFlag xmlns="" xmlns:ma14="http://schemas.microsoft.com/office/mac/drawingml/2011/main" val="1"/>
            </a:ext>
          </a:extLst>
        </p:spPr>
        <p:txBody>
          <a:bodyPr wrap="square" lIns="41540" tIns="41540" rIns="41540" bIns="41540" anchor="ctr">
            <a:spAutoFit/>
          </a:bodyPr>
          <a:lstStyle>
            <a:lvl1pPr algn="l">
              <a:defRPr sz="4200" b="1">
                <a:solidFill>
                  <a:srgbClr val="0080B7"/>
                </a:solidFill>
                <a:latin typeface="Arial"/>
                <a:ea typeface="Arial"/>
                <a:cs typeface="Arial"/>
                <a:sym typeface="Arial"/>
              </a:defRPr>
            </a:lvl1pPr>
          </a:lstStyle>
          <a:p>
            <a:pPr algn="ctr" defTabSz="477639" latinLnBrk="1" hangingPunct="0"/>
            <a:r>
              <a:rPr lang="en-US" i="1" kern="0" dirty="0" smtClean="0">
                <a:solidFill>
                  <a:srgbClr val="5EA8C0"/>
                </a:solidFill>
                <a:latin typeface="Georgia"/>
                <a:cs typeface="Georgia"/>
              </a:rPr>
              <a:t>R309-510 </a:t>
            </a:r>
          </a:p>
          <a:p>
            <a:pPr algn="ctr" defTabSz="477639" latinLnBrk="1" hangingPunct="0"/>
            <a:r>
              <a:rPr lang="en-US" i="1" kern="0" dirty="0" smtClean="0">
                <a:solidFill>
                  <a:srgbClr val="5EA8C0"/>
                </a:solidFill>
                <a:latin typeface="Georgia"/>
                <a:cs typeface="Georgia"/>
              </a:rPr>
              <a:t>MINIMUM SIZING REQUIREMENTS</a:t>
            </a:r>
            <a:endParaRPr lang="en-US" i="1" kern="0" dirty="0">
              <a:solidFill>
                <a:srgbClr val="5EA8C0"/>
              </a:solidFill>
              <a:latin typeface="Georgia"/>
              <a:cs typeface="Georgia"/>
            </a:endParaRPr>
          </a:p>
        </p:txBody>
      </p:sp>
      <p:sp>
        <p:nvSpPr>
          <p:cNvPr id="21" name="TextBox 20"/>
          <p:cNvSpPr txBox="1"/>
          <p:nvPr/>
        </p:nvSpPr>
        <p:spPr>
          <a:xfrm>
            <a:off x="10075508" y="6573549"/>
            <a:ext cx="1683688" cy="23778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1540" tIns="41540" rIns="41540" bIns="41540" numCol="1" spcCol="31146" rtlCol="0" anchor="ctr">
            <a:spAutoFit/>
          </a:bodyPr>
          <a:lstStyle/>
          <a:p>
            <a:pPr algn="r" defTabSz="477639" latinLnBrk="1" hangingPunct="0"/>
            <a:r>
              <a:rPr lang="en-US" sz="1000" b="1" kern="0" dirty="0">
                <a:solidFill>
                  <a:srgbClr val="0C7A93"/>
                </a:solidFill>
                <a:latin typeface="Arial" panose="020B0604020202020204" pitchFamily="34" charset="0"/>
                <a:cs typeface="Arial" panose="020B0604020202020204" pitchFamily="34" charset="0"/>
                <a:sym typeface="Helvetica Light"/>
              </a:rPr>
              <a:t>Division of Drinking Water</a:t>
            </a:r>
            <a:endParaRPr lang="en-US" sz="1000" b="1" kern="0" dirty="0">
              <a:solidFill>
                <a:srgbClr val="DCDEE0">
                  <a:lumMod val="50000"/>
                </a:srgbClr>
              </a:solidFill>
              <a:sym typeface="Helvetica Light"/>
            </a:endParaRPr>
          </a:p>
        </p:txBody>
      </p:sp>
      <p:pic>
        <p:nvPicPr>
          <p:cNvPr id="13"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9980" y="3746654"/>
            <a:ext cx="4510301" cy="2593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6"/>
          <p:cNvSpPr txBox="1">
            <a:spLocks noChangeArrowheads="1"/>
          </p:cNvSpPr>
          <p:nvPr/>
        </p:nvSpPr>
        <p:spPr bwMode="auto">
          <a:xfrm>
            <a:off x="5539356" y="1651406"/>
            <a:ext cx="5429250" cy="206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768" tIns="37314" rIns="74768" bIns="37314">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77639"/>
            <a:r>
              <a:rPr lang="en-US" altLang="en-US" sz="2300" kern="0" dirty="0">
                <a:solidFill>
                  <a:srgbClr val="FFFFFF"/>
                </a:solidFill>
                <a:cs typeface="Arial" charset="0"/>
                <a:sym typeface="Helvetica Light"/>
              </a:rPr>
              <a:t>R309-510-7  Source Capacity</a:t>
            </a:r>
          </a:p>
          <a:p>
            <a:pPr algn="ctr" defTabSz="477639"/>
            <a:endParaRPr lang="en-US" altLang="en-US" sz="3000" kern="0" dirty="0">
              <a:solidFill>
                <a:srgbClr val="FFFFFF"/>
              </a:solidFill>
              <a:cs typeface="Arial" charset="0"/>
              <a:sym typeface="Helvetica Light"/>
            </a:endParaRPr>
          </a:p>
          <a:p>
            <a:pPr algn="ctr" defTabSz="477639"/>
            <a:r>
              <a:rPr lang="en-US" altLang="en-US" sz="2300" kern="0" dirty="0">
                <a:solidFill>
                  <a:srgbClr val="FFFFFF"/>
                </a:solidFill>
                <a:cs typeface="Arial" charset="0"/>
                <a:sym typeface="Helvetica Light"/>
              </a:rPr>
              <a:t>R309-510-8  Storage Volume</a:t>
            </a:r>
          </a:p>
          <a:p>
            <a:pPr algn="ctr" defTabSz="477639"/>
            <a:endParaRPr lang="en-US" altLang="en-US" sz="3000" kern="0" dirty="0">
              <a:solidFill>
                <a:srgbClr val="FFFFFF"/>
              </a:solidFill>
              <a:cs typeface="Arial" charset="0"/>
              <a:sym typeface="Helvetica Light"/>
            </a:endParaRPr>
          </a:p>
          <a:p>
            <a:pPr algn="ctr" defTabSz="477639"/>
            <a:r>
              <a:rPr lang="en-US" altLang="en-US" sz="2300" kern="0" dirty="0">
                <a:solidFill>
                  <a:srgbClr val="FFFFFF"/>
                </a:solidFill>
                <a:cs typeface="Arial" charset="0"/>
                <a:sym typeface="Helvetica Light"/>
              </a:rPr>
              <a:t>R309-510-9  Distribution System</a:t>
            </a:r>
          </a:p>
        </p:txBody>
      </p:sp>
      <p:pic>
        <p:nvPicPr>
          <p:cNvPr id="22" name="Picture 4" descr="Wells2"/>
          <p:cNvPicPr>
            <a:picLocks noChangeAspect="1" noChangeArrowheads="1"/>
          </p:cNvPicPr>
          <p:nvPr/>
        </p:nvPicPr>
        <p:blipFill>
          <a:blip r:embed="rId3" cstate="print">
            <a:extLst>
              <a:ext uri="{28A0092B-C50C-407E-A947-70E740481C1C}">
                <a14:useLocalDpi xmlns:a14="http://schemas.microsoft.com/office/drawing/2010/main" val="0"/>
              </a:ext>
            </a:extLst>
          </a:blip>
          <a:srcRect l="32802" t="11905" r="27107" b="21428"/>
          <a:stretch>
            <a:fillRect/>
          </a:stretch>
        </p:blipFill>
        <p:spPr bwMode="auto">
          <a:xfrm>
            <a:off x="1564781" y="1368027"/>
            <a:ext cx="2428875" cy="23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descr="19-Waterline%20Installation"/>
          <p:cNvPicPr>
            <a:picLocks noChangeAspect="1" noChangeArrowheads="1"/>
          </p:cNvPicPr>
          <p:nvPr/>
        </p:nvPicPr>
        <p:blipFill>
          <a:blip r:embed="rId4" cstate="print"/>
          <a:srcRect/>
          <a:stretch>
            <a:fillRect/>
          </a:stretch>
        </p:blipFill>
        <p:spPr bwMode="auto">
          <a:xfrm>
            <a:off x="6170662" y="3687521"/>
            <a:ext cx="4178387" cy="2350343"/>
          </a:xfrm>
          <a:prstGeom prst="rect">
            <a:avLst/>
          </a:prstGeom>
          <a:noFill/>
          <a:ln w="9525">
            <a:noFill/>
            <a:miter lim="800000"/>
            <a:headEnd/>
            <a:tailEnd/>
          </a:ln>
        </p:spPr>
      </p:pic>
    </p:spTree>
    <p:extLst>
      <p:ext uri="{BB962C8B-B14F-4D97-AF65-F5344CB8AC3E}">
        <p14:creationId xmlns:p14="http://schemas.microsoft.com/office/powerpoint/2010/main" val="2528021656"/>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5" name="Picture 1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6" y="-126983"/>
            <a:ext cx="9151939" cy="686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Rectangle 1027"/>
          <p:cNvSpPr>
            <a:spLocks noGrp="1"/>
          </p:cNvSpPr>
          <p:nvPr>
            <p:ph type="title"/>
          </p:nvPr>
        </p:nvSpPr>
        <p:spPr>
          <a:xfrm>
            <a:off x="2133600" y="304800"/>
            <a:ext cx="7772400" cy="1143000"/>
          </a:xfrm>
        </p:spPr>
        <p:txBody>
          <a:bodyPr/>
          <a:lstStyle/>
          <a:p>
            <a:r>
              <a:rPr lang="en-US" altLang="en-US" b="1" dirty="0">
                <a:solidFill>
                  <a:srgbClr val="0000CC"/>
                </a:solidFill>
              </a:rPr>
              <a:t>Water Use Data is Used for:</a:t>
            </a:r>
          </a:p>
        </p:txBody>
      </p:sp>
      <p:sp>
        <p:nvSpPr>
          <p:cNvPr id="20484" name="Rectangle 1028"/>
          <p:cNvSpPr>
            <a:spLocks noGrp="1"/>
          </p:cNvSpPr>
          <p:nvPr>
            <p:ph sz="quarter" idx="13"/>
          </p:nvPr>
        </p:nvSpPr>
        <p:spPr>
          <a:xfrm>
            <a:off x="2133605" y="1600437"/>
            <a:ext cx="8014011" cy="4525963"/>
          </a:xfrm>
        </p:spPr>
        <p:txBody>
          <a:bodyPr/>
          <a:lstStyle/>
          <a:p>
            <a:pPr>
              <a:buFont typeface="Wingdings" panose="05000000000000000000" pitchFamily="2" charset="2"/>
              <a:buChar char="Ø"/>
            </a:pPr>
            <a:r>
              <a:rPr lang="en-US" altLang="en-US" b="1" dirty="0" smtClean="0">
                <a:solidFill>
                  <a:srgbClr val="000099"/>
                </a:solidFill>
                <a:effectLst>
                  <a:outerShdw blurRad="38100" dist="38100" dir="2700000" algn="tl">
                    <a:srgbClr val="C0C0C0"/>
                  </a:outerShdw>
                </a:effectLst>
              </a:rPr>
              <a:t>USGS </a:t>
            </a:r>
            <a:r>
              <a:rPr lang="en-US" altLang="en-US" b="1" dirty="0">
                <a:solidFill>
                  <a:srgbClr val="000099"/>
                </a:solidFill>
                <a:effectLst>
                  <a:outerShdw blurRad="38100" dist="38100" dir="2700000" algn="tl">
                    <a:srgbClr val="C0C0C0"/>
                  </a:outerShdw>
                </a:effectLst>
              </a:rPr>
              <a:t>studies</a:t>
            </a:r>
          </a:p>
          <a:p>
            <a:pPr>
              <a:buFont typeface="Wingdings" panose="05000000000000000000" pitchFamily="2" charset="2"/>
              <a:buChar char="Ø"/>
            </a:pPr>
            <a:r>
              <a:rPr lang="en-US" altLang="en-US" b="1" dirty="0" smtClean="0">
                <a:solidFill>
                  <a:srgbClr val="000099"/>
                </a:solidFill>
                <a:effectLst>
                  <a:outerShdw blurRad="38100" dist="38100" dir="2700000" algn="tl">
                    <a:srgbClr val="C0C0C0"/>
                  </a:outerShdw>
                </a:effectLst>
              </a:rPr>
              <a:t>Water Resources Planning Programs and Efforts</a:t>
            </a:r>
          </a:p>
          <a:p>
            <a:pPr>
              <a:buFont typeface="Wingdings" panose="05000000000000000000" pitchFamily="2" charset="2"/>
              <a:buChar char="Ø"/>
            </a:pPr>
            <a:r>
              <a:rPr lang="en-US" altLang="en-US" b="1" dirty="0" smtClean="0">
                <a:solidFill>
                  <a:srgbClr val="000099"/>
                </a:solidFill>
                <a:effectLst>
                  <a:outerShdw blurRad="38100" dist="38100" dir="2700000" algn="tl">
                    <a:srgbClr val="C0C0C0"/>
                  </a:outerShdw>
                </a:effectLst>
              </a:rPr>
              <a:t>Water Rights Water </a:t>
            </a:r>
            <a:r>
              <a:rPr lang="en-US" altLang="en-US" b="1" dirty="0">
                <a:solidFill>
                  <a:srgbClr val="000099"/>
                </a:solidFill>
                <a:effectLst>
                  <a:outerShdw blurRad="38100" dist="38100" dir="2700000" algn="tl">
                    <a:srgbClr val="C0C0C0"/>
                  </a:outerShdw>
                </a:effectLst>
              </a:rPr>
              <a:t>management policy development</a:t>
            </a:r>
          </a:p>
          <a:p>
            <a:pPr>
              <a:buFont typeface="Wingdings" panose="05000000000000000000" pitchFamily="2" charset="2"/>
              <a:buChar char="Ø"/>
            </a:pPr>
            <a:r>
              <a:rPr lang="en-US" altLang="en-US" b="1" dirty="0">
                <a:solidFill>
                  <a:srgbClr val="000099"/>
                </a:solidFill>
                <a:effectLst>
                  <a:outerShdw blurRad="38100" dist="38100" dir="2700000" algn="tl">
                    <a:srgbClr val="C0C0C0"/>
                  </a:outerShdw>
                </a:effectLst>
              </a:rPr>
              <a:t>State financial assistance programs</a:t>
            </a:r>
          </a:p>
          <a:p>
            <a:pPr>
              <a:buFont typeface="Wingdings" panose="05000000000000000000" pitchFamily="2" charset="2"/>
              <a:buChar char="Ø"/>
            </a:pPr>
            <a:r>
              <a:rPr lang="en-US" altLang="en-US" b="1" dirty="0">
                <a:solidFill>
                  <a:srgbClr val="000099"/>
                </a:solidFill>
                <a:effectLst>
                  <a:outerShdw blurRad="38100" dist="38100" dir="2700000" algn="tl">
                    <a:srgbClr val="C0C0C0"/>
                  </a:outerShdw>
                </a:effectLst>
              </a:rPr>
              <a:t>Assessment of water supply and water use.</a:t>
            </a:r>
          </a:p>
          <a:p>
            <a:pPr>
              <a:buFont typeface="Wingdings" panose="05000000000000000000" pitchFamily="2" charset="2"/>
              <a:buChar char="Ø"/>
            </a:pPr>
            <a:r>
              <a:rPr lang="en-US" altLang="en-US" b="1" dirty="0" smtClean="0">
                <a:solidFill>
                  <a:srgbClr val="000099"/>
                </a:solidFill>
                <a:effectLst>
                  <a:outerShdw blurRad="38100" dist="38100" dir="2700000" algn="tl">
                    <a:srgbClr val="C0C0C0"/>
                  </a:outerShdw>
                </a:effectLst>
              </a:rPr>
              <a:t>Water Rights Proof </a:t>
            </a:r>
            <a:r>
              <a:rPr lang="en-US" altLang="en-US" b="1" dirty="0">
                <a:solidFill>
                  <a:srgbClr val="000099"/>
                </a:solidFill>
                <a:effectLst>
                  <a:outerShdw blurRad="38100" dist="38100" dir="2700000" algn="tl">
                    <a:srgbClr val="C0C0C0"/>
                  </a:outerShdw>
                </a:effectLst>
              </a:rPr>
              <a:t>processing</a:t>
            </a:r>
          </a:p>
          <a:p>
            <a:pPr>
              <a:buFont typeface="Wingdings" panose="05000000000000000000" pitchFamily="2" charset="2"/>
              <a:buChar char="Ø"/>
            </a:pPr>
            <a:r>
              <a:rPr lang="en-US" altLang="en-US" b="1" dirty="0" smtClean="0">
                <a:solidFill>
                  <a:srgbClr val="000099"/>
                </a:solidFill>
                <a:effectLst>
                  <a:outerShdw blurRad="38100" dist="38100" dir="2700000" algn="tl">
                    <a:srgbClr val="C0C0C0"/>
                  </a:outerShdw>
                </a:effectLst>
              </a:rPr>
              <a:t>Systems </a:t>
            </a:r>
            <a:r>
              <a:rPr lang="en-US" altLang="en-US" b="1" dirty="0">
                <a:solidFill>
                  <a:srgbClr val="000099"/>
                </a:solidFill>
                <a:effectLst>
                  <a:outerShdw blurRad="38100" dist="38100" dir="2700000" algn="tl">
                    <a:srgbClr val="C0C0C0"/>
                  </a:outerShdw>
                </a:effectLst>
              </a:rPr>
              <a:t>to evaluate the efficiency of their own systems</a:t>
            </a:r>
          </a:p>
        </p:txBody>
      </p:sp>
    </p:spTree>
    <p:extLst>
      <p:ext uri="{BB962C8B-B14F-4D97-AF65-F5344CB8AC3E}">
        <p14:creationId xmlns:p14="http://schemas.microsoft.com/office/powerpoint/2010/main" val="2087164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C4C4C"/>
        </a:solidFill>
        <a:effectLst/>
      </p:bgPr>
    </p:bg>
    <p:spTree>
      <p:nvGrpSpPr>
        <p:cNvPr id="1" name=""/>
        <p:cNvGrpSpPr/>
        <p:nvPr/>
      </p:nvGrpSpPr>
      <p:grpSpPr>
        <a:xfrm>
          <a:off x="0" y="0"/>
          <a:ext cx="0" cy="0"/>
          <a:chOff x="0" y="0"/>
          <a:chExt cx="0" cy="0"/>
        </a:xfrm>
      </p:grpSpPr>
      <p:sp>
        <p:nvSpPr>
          <p:cNvPr id="33" name="Shape 33"/>
          <p:cNvSpPr/>
          <p:nvPr/>
        </p:nvSpPr>
        <p:spPr>
          <a:xfrm flipV="1">
            <a:off x="201901" y="6340265"/>
            <a:ext cx="11788198" cy="1"/>
          </a:xfrm>
          <a:prstGeom prst="line">
            <a:avLst/>
          </a:prstGeom>
          <a:ln w="12700">
            <a:solidFill>
              <a:srgbClr val="0080B7"/>
            </a:solidFill>
            <a:miter lim="400000"/>
          </a:ln>
        </p:spPr>
        <p:txBody>
          <a:bodyPr lIns="0" tIns="0" rIns="0" bIns="0" anchor="ctr"/>
          <a:lstStyle/>
          <a:p>
            <a:pPr algn="ctr" defTabSz="478153">
              <a:defRPr sz="2400"/>
            </a:pPr>
            <a:endParaRPr sz="2000" kern="0">
              <a:solidFill>
                <a:sysClr val="windowText" lastClr="000000"/>
              </a:solidFill>
              <a:sym typeface="Helvetica Light"/>
            </a:endParaRPr>
          </a:p>
        </p:txBody>
      </p:sp>
      <p:sp>
        <p:nvSpPr>
          <p:cNvPr id="34" name="Shape 34"/>
          <p:cNvSpPr/>
          <p:nvPr/>
        </p:nvSpPr>
        <p:spPr>
          <a:xfrm flipV="1">
            <a:off x="201901" y="214499"/>
            <a:ext cx="11788198" cy="1"/>
          </a:xfrm>
          <a:prstGeom prst="line">
            <a:avLst/>
          </a:prstGeom>
          <a:ln w="12700">
            <a:solidFill>
              <a:srgbClr val="0080B7"/>
            </a:solidFill>
            <a:miter lim="400000"/>
          </a:ln>
        </p:spPr>
        <p:txBody>
          <a:bodyPr lIns="0" tIns="0" rIns="0" bIns="0" anchor="ctr"/>
          <a:lstStyle/>
          <a:p>
            <a:pPr algn="ctr" defTabSz="478153">
              <a:defRPr sz="2400"/>
            </a:pPr>
            <a:endParaRPr sz="2000" kern="0">
              <a:solidFill>
                <a:sysClr val="windowText" lastClr="000000"/>
              </a:solidFill>
              <a:sym typeface="Helvetica Light"/>
            </a:endParaRPr>
          </a:p>
        </p:txBody>
      </p:sp>
      <p:sp>
        <p:nvSpPr>
          <p:cNvPr id="36" name="Shape 36"/>
          <p:cNvSpPr/>
          <p:nvPr/>
        </p:nvSpPr>
        <p:spPr>
          <a:xfrm>
            <a:off x="894566" y="1566325"/>
            <a:ext cx="10660417" cy="3931189"/>
          </a:xfrm>
          <a:prstGeom prst="rect">
            <a:avLst/>
          </a:prstGeom>
          <a:ln w="12700">
            <a:miter lim="400000"/>
          </a:ln>
          <a:extLst>
            <a:ext uri="{C572A759-6A51-4108-AA02-DFA0A04FC94B}">
              <ma14:wrappingTextBoxFlag xmlns="" xmlns:ma14="http://schemas.microsoft.com/office/mac/drawingml/2011/main" val="1"/>
            </a:ext>
          </a:extLst>
        </p:spPr>
        <p:txBody>
          <a:bodyPr wrap="square" lIns="41585" tIns="41585" rIns="41585" bIns="41585" anchor="ctr">
            <a:spAutoFit/>
          </a:bodyPr>
          <a:lstStyle>
            <a:lvl1pPr algn="l">
              <a:defRPr sz="2500" b="1">
                <a:solidFill>
                  <a:srgbClr val="0080B7"/>
                </a:solidFill>
                <a:latin typeface="Arial"/>
                <a:ea typeface="Arial"/>
                <a:cs typeface="Arial"/>
                <a:sym typeface="Arial"/>
              </a:defRPr>
            </a:lvl1pPr>
          </a:lstStyle>
          <a:p>
            <a:pPr marL="327418" indent="-327418" defTabSz="478153">
              <a:buFontTx/>
              <a:buAutoNum type="romanUcPeriod"/>
              <a:defRPr sz="1800" b="0">
                <a:solidFill>
                  <a:srgbClr val="000000"/>
                </a:solidFill>
              </a:defRPr>
            </a:pPr>
            <a:r>
              <a:rPr lang="en-US" sz="2000" b="0" kern="0" dirty="0">
                <a:solidFill>
                  <a:srgbClr val="83BED4"/>
                </a:solidFill>
              </a:rPr>
              <a:t>WATER USE DATA FORM</a:t>
            </a:r>
          </a:p>
          <a:p>
            <a:pPr defTabSz="478153">
              <a:defRPr sz="1800" b="0">
                <a:solidFill>
                  <a:srgbClr val="000000"/>
                </a:solidFill>
              </a:defRPr>
            </a:pPr>
            <a:endParaRPr lang="en-US" sz="2000" b="0" kern="0" dirty="0">
              <a:solidFill>
                <a:srgbClr val="83BED4"/>
              </a:solidFill>
            </a:endParaRPr>
          </a:p>
          <a:p>
            <a:pPr marL="420957" indent="-420957" defTabSz="478153">
              <a:buFont typeface="+mj-lt"/>
              <a:buAutoNum type="romanUcPeriod" startAt="2"/>
              <a:defRPr sz="1800" b="0">
                <a:solidFill>
                  <a:srgbClr val="000000"/>
                </a:solidFill>
              </a:defRPr>
            </a:pPr>
            <a:r>
              <a:rPr lang="en-US" sz="2000" b="0" kern="0" dirty="0">
                <a:solidFill>
                  <a:srgbClr val="83BED4"/>
                </a:solidFill>
              </a:rPr>
              <a:t>R309-510 MINIMUM SIZING REQUIREMENTS</a:t>
            </a:r>
          </a:p>
          <a:p>
            <a:pPr defTabSz="478153">
              <a:defRPr sz="1800" b="0">
                <a:solidFill>
                  <a:srgbClr val="000000"/>
                </a:solidFill>
              </a:defRPr>
            </a:pPr>
            <a:endParaRPr lang="en-US" sz="2000" b="0" kern="0" dirty="0">
              <a:solidFill>
                <a:srgbClr val="FFFFFF"/>
              </a:solidFill>
            </a:endParaRPr>
          </a:p>
          <a:p>
            <a:pPr marL="420957" indent="-420957" defTabSz="478153">
              <a:buFont typeface="+mj-lt"/>
              <a:buAutoNum type="romanUcPeriod" startAt="3"/>
              <a:defRPr sz="1800" b="0">
                <a:solidFill>
                  <a:srgbClr val="000000"/>
                </a:solidFill>
              </a:defRPr>
            </a:pPr>
            <a:r>
              <a:rPr lang="en-US" sz="2000" b="0" kern="0" dirty="0">
                <a:solidFill>
                  <a:srgbClr val="FFFFFF"/>
                </a:solidFill>
              </a:rPr>
              <a:t>LEGISLATIVE AUDIT</a:t>
            </a:r>
          </a:p>
          <a:p>
            <a:pPr defTabSz="478153">
              <a:defRPr sz="1800" b="0">
                <a:solidFill>
                  <a:srgbClr val="000000"/>
                </a:solidFill>
              </a:defRPr>
            </a:pPr>
            <a:endParaRPr lang="en-US" sz="2000" b="0" kern="0" dirty="0">
              <a:solidFill>
                <a:srgbClr val="FFFFFF"/>
              </a:solidFill>
            </a:endParaRPr>
          </a:p>
          <a:p>
            <a:pPr marL="420957" indent="-420957" defTabSz="478153">
              <a:buFont typeface="+mj-lt"/>
              <a:buAutoNum type="romanUcPeriod" startAt="4"/>
              <a:defRPr sz="1800" b="0">
                <a:solidFill>
                  <a:srgbClr val="000000"/>
                </a:solidFill>
              </a:defRPr>
            </a:pPr>
            <a:r>
              <a:rPr lang="en-US" sz="2000" b="0" kern="0" dirty="0">
                <a:solidFill>
                  <a:srgbClr val="83BED4"/>
                </a:solidFill>
              </a:rPr>
              <a:t>RECENT CHANGES TO R309-510</a:t>
            </a:r>
          </a:p>
          <a:p>
            <a:pPr defTabSz="478153">
              <a:defRPr sz="1800" b="0">
                <a:solidFill>
                  <a:srgbClr val="000000"/>
                </a:solidFill>
              </a:defRPr>
            </a:pPr>
            <a:endParaRPr lang="en-US" sz="2000" b="0" kern="0" dirty="0">
              <a:solidFill>
                <a:srgbClr val="83BED4"/>
              </a:solidFill>
            </a:endParaRPr>
          </a:p>
          <a:p>
            <a:pPr marL="420957" indent="-420957" defTabSz="478153">
              <a:buFont typeface="+mj-lt"/>
              <a:buAutoNum type="romanUcPeriod" startAt="5"/>
              <a:defRPr sz="1800" b="0">
                <a:solidFill>
                  <a:srgbClr val="000000"/>
                </a:solidFill>
              </a:defRPr>
            </a:pPr>
            <a:r>
              <a:rPr lang="en-US" sz="2000" b="0" kern="0" dirty="0">
                <a:solidFill>
                  <a:srgbClr val="83BED4"/>
                </a:solidFill>
              </a:rPr>
              <a:t>WATER USE STUDY</a:t>
            </a:r>
          </a:p>
          <a:p>
            <a:pPr defTabSz="478153">
              <a:defRPr sz="1800" b="0">
                <a:solidFill>
                  <a:srgbClr val="000000"/>
                </a:solidFill>
              </a:defRPr>
            </a:pPr>
            <a:endParaRPr lang="en-US" sz="2000" b="0" kern="0" dirty="0">
              <a:solidFill>
                <a:srgbClr val="83BED4"/>
              </a:solidFill>
            </a:endParaRPr>
          </a:p>
          <a:p>
            <a:pPr marL="420957" indent="-420957" defTabSz="478153">
              <a:buFont typeface="+mj-lt"/>
              <a:buAutoNum type="romanUcPeriod" startAt="6"/>
              <a:defRPr sz="1800" b="0">
                <a:solidFill>
                  <a:srgbClr val="000000"/>
                </a:solidFill>
              </a:defRPr>
            </a:pPr>
            <a:r>
              <a:rPr lang="en-US" sz="2000" b="0" kern="0" dirty="0">
                <a:solidFill>
                  <a:srgbClr val="83BED4"/>
                </a:solidFill>
              </a:rPr>
              <a:t>SO WHAT?</a:t>
            </a:r>
          </a:p>
          <a:p>
            <a:pPr defTabSz="478153">
              <a:defRPr sz="1800" b="0">
                <a:solidFill>
                  <a:srgbClr val="000000"/>
                </a:solidFill>
              </a:defRPr>
            </a:pPr>
            <a:endParaRPr lang="en-US" sz="1500" b="0" kern="0" dirty="0">
              <a:solidFill>
                <a:srgbClr val="FFFFFF"/>
              </a:solidFill>
            </a:endParaRPr>
          </a:p>
          <a:p>
            <a:pPr defTabSz="478153">
              <a:defRPr sz="1800" b="0">
                <a:solidFill>
                  <a:srgbClr val="000000"/>
                </a:solidFill>
              </a:defRPr>
            </a:pPr>
            <a:endParaRPr lang="en-US" sz="1500" b="0" kern="0" dirty="0">
              <a:solidFill>
                <a:srgbClr val="FFFFFF"/>
              </a:solidFill>
            </a:endParaRPr>
          </a:p>
        </p:txBody>
      </p:sp>
      <p:sp>
        <p:nvSpPr>
          <p:cNvPr id="41" name="Shape 41"/>
          <p:cNvSpPr/>
          <p:nvPr/>
        </p:nvSpPr>
        <p:spPr>
          <a:xfrm>
            <a:off x="582828" y="1494009"/>
            <a:ext cx="84047" cy="314815"/>
          </a:xfrm>
          <a:prstGeom prst="rect">
            <a:avLst/>
          </a:prstGeom>
          <a:ln w="12700">
            <a:miter lim="400000"/>
          </a:ln>
          <a:extLst>
            <a:ext uri="{C572A759-6A51-4108-AA02-DFA0A04FC94B}">
              <ma14:wrappingTextBoxFlag xmlns="" xmlns:ma14="http://schemas.microsoft.com/office/mac/drawingml/2011/main" val="1"/>
            </a:ext>
          </a:extLst>
        </p:spPr>
        <p:txBody>
          <a:bodyPr wrap="none" lIns="41585" tIns="41585" rIns="41585" bIns="41585" anchor="ctr">
            <a:spAutoFit/>
          </a:bodyPr>
          <a:lstStyle>
            <a:lvl1pPr algn="l">
              <a:defRPr sz="2500" b="1">
                <a:solidFill>
                  <a:srgbClr val="09B1DA"/>
                </a:solidFill>
                <a:latin typeface="Arial"/>
                <a:ea typeface="Arial"/>
                <a:cs typeface="Arial"/>
                <a:sym typeface="Arial"/>
              </a:defRPr>
            </a:lvl1pPr>
          </a:lstStyle>
          <a:p>
            <a:pPr defTabSz="478153">
              <a:defRPr sz="1800" b="0">
                <a:solidFill>
                  <a:srgbClr val="000000"/>
                </a:solidFill>
              </a:defRPr>
            </a:pPr>
            <a:endParaRPr lang="en-US" sz="1500" b="0" kern="0" dirty="0">
              <a:solidFill>
                <a:srgbClr val="5EA8C0"/>
              </a:solidFill>
            </a:endParaRPr>
          </a:p>
        </p:txBody>
      </p:sp>
      <p:sp>
        <p:nvSpPr>
          <p:cNvPr id="15" name="Shape 20"/>
          <p:cNvSpPr/>
          <p:nvPr/>
        </p:nvSpPr>
        <p:spPr>
          <a:xfrm flipV="1">
            <a:off x="201901" y="6340265"/>
            <a:ext cx="11788198" cy="1"/>
          </a:xfrm>
          <a:prstGeom prst="line">
            <a:avLst/>
          </a:prstGeom>
          <a:ln w="12700">
            <a:solidFill>
              <a:srgbClr val="0080B7"/>
            </a:solidFill>
            <a:miter lim="400000"/>
          </a:ln>
        </p:spPr>
        <p:txBody>
          <a:bodyPr lIns="0" tIns="0" rIns="0" bIns="0" anchor="ctr"/>
          <a:lstStyle/>
          <a:p>
            <a:pPr algn="ctr" defTabSz="478153">
              <a:defRPr sz="2400"/>
            </a:pPr>
            <a:endParaRPr sz="2000" kern="0">
              <a:solidFill>
                <a:sysClr val="windowText" lastClr="000000"/>
              </a:solidFill>
              <a:sym typeface="Helvetica Light"/>
            </a:endParaRPr>
          </a:p>
        </p:txBody>
      </p:sp>
      <p:sp>
        <p:nvSpPr>
          <p:cNvPr id="20" name="Shape 30"/>
          <p:cNvSpPr/>
          <p:nvPr/>
        </p:nvSpPr>
        <p:spPr>
          <a:xfrm>
            <a:off x="582819" y="601653"/>
            <a:ext cx="7047427" cy="730313"/>
          </a:xfrm>
          <a:prstGeom prst="rect">
            <a:avLst/>
          </a:prstGeom>
          <a:ln w="12700">
            <a:miter lim="400000"/>
          </a:ln>
          <a:extLst>
            <a:ext uri="{C572A759-6A51-4108-AA02-DFA0A04FC94B}">
              <ma14:wrappingTextBoxFlag xmlns="" xmlns:ma14="http://schemas.microsoft.com/office/mac/drawingml/2011/main" val="1"/>
            </a:ext>
          </a:extLst>
        </p:spPr>
        <p:txBody>
          <a:bodyPr wrap="none" lIns="41585" tIns="41585" rIns="41585" bIns="41585" anchor="ctr">
            <a:spAutoFit/>
          </a:bodyPr>
          <a:lstStyle>
            <a:lvl1pPr algn="l">
              <a:defRPr sz="4200" b="1">
                <a:solidFill>
                  <a:srgbClr val="0080B7"/>
                </a:solidFill>
                <a:latin typeface="Arial"/>
                <a:ea typeface="Arial"/>
                <a:cs typeface="Arial"/>
                <a:sym typeface="Arial"/>
              </a:defRPr>
            </a:lvl1pPr>
          </a:lstStyle>
          <a:p>
            <a:pPr defTabSz="478153" latinLnBrk="1" hangingPunct="0"/>
            <a:r>
              <a:rPr lang="en-US" i="1" kern="0" dirty="0" smtClean="0">
                <a:solidFill>
                  <a:srgbClr val="5EA8C0"/>
                </a:solidFill>
                <a:latin typeface="Georgia"/>
                <a:cs typeface="Georgia"/>
              </a:rPr>
              <a:t>PRESENTATION TOPICS</a:t>
            </a:r>
            <a:endParaRPr lang="en-US" i="1" kern="0" dirty="0">
              <a:solidFill>
                <a:srgbClr val="5EA8C0"/>
              </a:solidFill>
              <a:latin typeface="Georgia"/>
              <a:cs typeface="Georgia"/>
            </a:endParaRPr>
          </a:p>
        </p:txBody>
      </p:sp>
      <p:sp>
        <p:nvSpPr>
          <p:cNvPr id="21" name="TextBox 20"/>
          <p:cNvSpPr txBox="1"/>
          <p:nvPr/>
        </p:nvSpPr>
        <p:spPr>
          <a:xfrm>
            <a:off x="10075410" y="6573504"/>
            <a:ext cx="1683779" cy="23787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1585" tIns="41585" rIns="41585" bIns="41585" numCol="1" spcCol="31179" rtlCol="0" anchor="ctr">
            <a:spAutoFit/>
          </a:bodyPr>
          <a:lstStyle/>
          <a:p>
            <a:pPr algn="r" defTabSz="478153" latinLnBrk="1" hangingPunct="0"/>
            <a:r>
              <a:rPr lang="en-US" sz="1000" b="1" kern="0" dirty="0">
                <a:solidFill>
                  <a:srgbClr val="0C7A93"/>
                </a:solidFill>
                <a:latin typeface="Arial" panose="020B0604020202020204" pitchFamily="34" charset="0"/>
                <a:cs typeface="Arial" panose="020B0604020202020204" pitchFamily="34" charset="0"/>
                <a:sym typeface="Helvetica Light"/>
              </a:rPr>
              <a:t>Division of Drinking Water</a:t>
            </a:r>
            <a:endParaRPr lang="en-US" sz="1000" b="1" kern="0" dirty="0">
              <a:solidFill>
                <a:srgbClr val="DCDEE0">
                  <a:lumMod val="50000"/>
                </a:srgbClr>
              </a:solidFill>
              <a:sym typeface="Helvetica Light"/>
            </a:endParaRPr>
          </a:p>
        </p:txBody>
      </p:sp>
    </p:spTree>
    <p:extLst>
      <p:ext uri="{BB962C8B-B14F-4D97-AF65-F5344CB8AC3E}">
        <p14:creationId xmlns:p14="http://schemas.microsoft.com/office/powerpoint/2010/main" val="4198791420"/>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4C4C4C"/>
        </a:solidFill>
        <a:effectLst/>
      </p:bgPr>
    </p:bg>
    <p:spTree>
      <p:nvGrpSpPr>
        <p:cNvPr id="1" name=""/>
        <p:cNvGrpSpPr/>
        <p:nvPr/>
      </p:nvGrpSpPr>
      <p:grpSpPr>
        <a:xfrm>
          <a:off x="0" y="0"/>
          <a:ext cx="0" cy="0"/>
          <a:chOff x="0" y="0"/>
          <a:chExt cx="0" cy="0"/>
        </a:xfrm>
      </p:grpSpPr>
      <p:sp>
        <p:nvSpPr>
          <p:cNvPr id="33" name="Shape 33"/>
          <p:cNvSpPr/>
          <p:nvPr/>
        </p:nvSpPr>
        <p:spPr>
          <a:xfrm flipV="1">
            <a:off x="201901" y="6340255"/>
            <a:ext cx="11788198" cy="1"/>
          </a:xfrm>
          <a:prstGeom prst="line">
            <a:avLst/>
          </a:prstGeom>
          <a:ln w="12700">
            <a:solidFill>
              <a:srgbClr val="0080B7"/>
            </a:solidFill>
            <a:miter lim="400000"/>
          </a:ln>
        </p:spPr>
        <p:txBody>
          <a:bodyPr lIns="0" tIns="0" rIns="0" bIns="0" anchor="ctr"/>
          <a:lstStyle/>
          <a:p>
            <a:pPr algn="ctr" defTabSz="478724">
              <a:defRPr sz="2400"/>
            </a:pPr>
            <a:endParaRPr sz="2000" kern="0">
              <a:solidFill>
                <a:sysClr val="windowText" lastClr="000000"/>
              </a:solidFill>
              <a:sym typeface="Helvetica Light"/>
            </a:endParaRPr>
          </a:p>
        </p:txBody>
      </p:sp>
      <p:sp>
        <p:nvSpPr>
          <p:cNvPr id="34" name="Shape 34"/>
          <p:cNvSpPr/>
          <p:nvPr/>
        </p:nvSpPr>
        <p:spPr>
          <a:xfrm flipV="1">
            <a:off x="201901" y="214489"/>
            <a:ext cx="11788198" cy="1"/>
          </a:xfrm>
          <a:prstGeom prst="line">
            <a:avLst/>
          </a:prstGeom>
          <a:ln w="12700">
            <a:solidFill>
              <a:srgbClr val="0080B7"/>
            </a:solidFill>
            <a:miter lim="400000"/>
          </a:ln>
        </p:spPr>
        <p:txBody>
          <a:bodyPr lIns="0" tIns="0" rIns="0" bIns="0" anchor="ctr"/>
          <a:lstStyle/>
          <a:p>
            <a:pPr algn="ctr" defTabSz="478724">
              <a:defRPr sz="2400"/>
            </a:pPr>
            <a:endParaRPr sz="2000" kern="0">
              <a:solidFill>
                <a:sysClr val="windowText" lastClr="000000"/>
              </a:solidFill>
              <a:sym typeface="Helvetica Light"/>
            </a:endParaRPr>
          </a:p>
        </p:txBody>
      </p:sp>
      <p:sp>
        <p:nvSpPr>
          <p:cNvPr id="36" name="Shape 36"/>
          <p:cNvSpPr/>
          <p:nvPr/>
        </p:nvSpPr>
        <p:spPr>
          <a:xfrm>
            <a:off x="4953000" y="3252939"/>
            <a:ext cx="6601961" cy="545748"/>
          </a:xfrm>
          <a:prstGeom prst="rect">
            <a:avLst/>
          </a:prstGeom>
          <a:ln w="12700">
            <a:miter lim="400000"/>
          </a:ln>
          <a:extLst>
            <a:ext uri="{C572A759-6A51-4108-AA02-DFA0A04FC94B}">
              <ma14:wrappingTextBoxFlag xmlns="" xmlns:ma14="http://schemas.microsoft.com/office/mac/drawingml/2011/main" val="1"/>
            </a:ext>
          </a:extLst>
        </p:spPr>
        <p:txBody>
          <a:bodyPr wrap="square" lIns="41635" tIns="41635" rIns="41635" bIns="41635" anchor="ctr">
            <a:spAutoFit/>
          </a:bodyPr>
          <a:lstStyle>
            <a:lvl1pPr algn="l">
              <a:defRPr sz="2500" b="1">
                <a:solidFill>
                  <a:srgbClr val="0080B7"/>
                </a:solidFill>
                <a:latin typeface="Arial"/>
                <a:ea typeface="Arial"/>
                <a:cs typeface="Arial"/>
                <a:sym typeface="Arial"/>
              </a:defRPr>
            </a:lvl1pPr>
          </a:lstStyle>
          <a:p>
            <a:pPr defTabSz="478724">
              <a:defRPr sz="1800" b="0">
                <a:solidFill>
                  <a:srgbClr val="000000"/>
                </a:solidFill>
              </a:defRPr>
            </a:pPr>
            <a:endParaRPr lang="en-US" sz="1500" b="0" kern="0" dirty="0">
              <a:solidFill>
                <a:srgbClr val="FFFFFF"/>
              </a:solidFill>
            </a:endParaRPr>
          </a:p>
          <a:p>
            <a:pPr defTabSz="478724">
              <a:defRPr sz="1800" b="0">
                <a:solidFill>
                  <a:srgbClr val="000000"/>
                </a:solidFill>
              </a:defRPr>
            </a:pPr>
            <a:endParaRPr lang="en-US" sz="1500" b="0" kern="0" dirty="0">
              <a:solidFill>
                <a:srgbClr val="FFFFFF"/>
              </a:solidFill>
            </a:endParaRPr>
          </a:p>
        </p:txBody>
      </p:sp>
      <p:sp>
        <p:nvSpPr>
          <p:cNvPr id="41" name="Shape 41"/>
          <p:cNvSpPr/>
          <p:nvPr/>
        </p:nvSpPr>
        <p:spPr>
          <a:xfrm>
            <a:off x="582822" y="1493951"/>
            <a:ext cx="84148" cy="314916"/>
          </a:xfrm>
          <a:prstGeom prst="rect">
            <a:avLst/>
          </a:prstGeom>
          <a:ln w="12700">
            <a:miter lim="400000"/>
          </a:ln>
          <a:extLst>
            <a:ext uri="{C572A759-6A51-4108-AA02-DFA0A04FC94B}">
              <ma14:wrappingTextBoxFlag xmlns="" xmlns:ma14="http://schemas.microsoft.com/office/mac/drawingml/2011/main" val="1"/>
            </a:ext>
          </a:extLst>
        </p:spPr>
        <p:txBody>
          <a:bodyPr wrap="none" lIns="41635" tIns="41635" rIns="41635" bIns="41635" anchor="ctr">
            <a:spAutoFit/>
          </a:bodyPr>
          <a:lstStyle>
            <a:lvl1pPr algn="l">
              <a:defRPr sz="2500" b="1">
                <a:solidFill>
                  <a:srgbClr val="09B1DA"/>
                </a:solidFill>
                <a:latin typeface="Arial"/>
                <a:ea typeface="Arial"/>
                <a:cs typeface="Arial"/>
                <a:sym typeface="Arial"/>
              </a:defRPr>
            </a:lvl1pPr>
          </a:lstStyle>
          <a:p>
            <a:pPr defTabSz="478724">
              <a:defRPr sz="1800" b="0">
                <a:solidFill>
                  <a:srgbClr val="000000"/>
                </a:solidFill>
              </a:defRPr>
            </a:pPr>
            <a:endParaRPr lang="en-US" sz="1500" b="0" kern="0" dirty="0">
              <a:solidFill>
                <a:srgbClr val="5EA8C0"/>
              </a:solidFill>
            </a:endParaRPr>
          </a:p>
        </p:txBody>
      </p:sp>
      <p:sp>
        <p:nvSpPr>
          <p:cNvPr id="15" name="Shape 20"/>
          <p:cNvSpPr/>
          <p:nvPr/>
        </p:nvSpPr>
        <p:spPr>
          <a:xfrm flipV="1">
            <a:off x="201901" y="6340255"/>
            <a:ext cx="11788198" cy="1"/>
          </a:xfrm>
          <a:prstGeom prst="line">
            <a:avLst/>
          </a:prstGeom>
          <a:ln w="12700">
            <a:solidFill>
              <a:srgbClr val="0080B7"/>
            </a:solidFill>
            <a:miter lim="400000"/>
          </a:ln>
        </p:spPr>
        <p:txBody>
          <a:bodyPr lIns="0" tIns="0" rIns="0" bIns="0" anchor="ctr"/>
          <a:lstStyle/>
          <a:p>
            <a:pPr algn="ctr" defTabSz="478724">
              <a:defRPr sz="2400"/>
            </a:pPr>
            <a:endParaRPr sz="2000" kern="0">
              <a:solidFill>
                <a:sysClr val="windowText" lastClr="000000"/>
              </a:solidFill>
              <a:sym typeface="Helvetica Light"/>
            </a:endParaRPr>
          </a:p>
        </p:txBody>
      </p:sp>
      <p:sp>
        <p:nvSpPr>
          <p:cNvPr id="20" name="Shape 30"/>
          <p:cNvSpPr/>
          <p:nvPr/>
        </p:nvSpPr>
        <p:spPr>
          <a:xfrm>
            <a:off x="582809" y="601600"/>
            <a:ext cx="6108168" cy="730414"/>
          </a:xfrm>
          <a:prstGeom prst="rect">
            <a:avLst/>
          </a:prstGeom>
          <a:ln w="12700">
            <a:miter lim="400000"/>
          </a:ln>
          <a:extLst>
            <a:ext uri="{C572A759-6A51-4108-AA02-DFA0A04FC94B}">
              <ma14:wrappingTextBoxFlag xmlns="" xmlns:ma14="http://schemas.microsoft.com/office/mac/drawingml/2011/main" val="1"/>
            </a:ext>
          </a:extLst>
        </p:spPr>
        <p:txBody>
          <a:bodyPr wrap="none" lIns="41635" tIns="41635" rIns="41635" bIns="41635" anchor="ctr">
            <a:spAutoFit/>
          </a:bodyPr>
          <a:lstStyle>
            <a:lvl1pPr algn="l">
              <a:defRPr sz="4200" b="1">
                <a:solidFill>
                  <a:srgbClr val="0080B7"/>
                </a:solidFill>
                <a:latin typeface="Arial"/>
                <a:ea typeface="Arial"/>
                <a:cs typeface="Arial"/>
                <a:sym typeface="Arial"/>
              </a:defRPr>
            </a:lvl1pPr>
          </a:lstStyle>
          <a:p>
            <a:pPr defTabSz="478724" latinLnBrk="1" hangingPunct="0"/>
            <a:r>
              <a:rPr lang="en-US" i="1" kern="0" dirty="0" smtClean="0">
                <a:solidFill>
                  <a:srgbClr val="5EA8C0"/>
                </a:solidFill>
                <a:latin typeface="Georgia"/>
                <a:cs typeface="Georgia"/>
              </a:rPr>
              <a:t>LEGISLATIVE AUDIT</a:t>
            </a:r>
            <a:endParaRPr lang="en-US" i="1" kern="0" dirty="0">
              <a:solidFill>
                <a:srgbClr val="5EA8C0"/>
              </a:solidFill>
              <a:latin typeface="Georgia"/>
              <a:cs typeface="Georgia"/>
            </a:endParaRPr>
          </a:p>
        </p:txBody>
      </p:sp>
      <p:sp>
        <p:nvSpPr>
          <p:cNvPr id="21" name="TextBox 20"/>
          <p:cNvSpPr txBox="1"/>
          <p:nvPr/>
        </p:nvSpPr>
        <p:spPr>
          <a:xfrm>
            <a:off x="10075304" y="6573442"/>
            <a:ext cx="1683880" cy="23797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1635" tIns="41635" rIns="41635" bIns="41635" numCol="1" spcCol="31216" rtlCol="0" anchor="ctr">
            <a:spAutoFit/>
          </a:bodyPr>
          <a:lstStyle/>
          <a:p>
            <a:pPr algn="r" defTabSz="478724" latinLnBrk="1" hangingPunct="0"/>
            <a:r>
              <a:rPr lang="en-US" sz="1000" b="1" kern="0" dirty="0">
                <a:solidFill>
                  <a:srgbClr val="0C7A93"/>
                </a:solidFill>
                <a:latin typeface="Arial" panose="020B0604020202020204" pitchFamily="34" charset="0"/>
                <a:cs typeface="Arial" panose="020B0604020202020204" pitchFamily="34" charset="0"/>
                <a:sym typeface="Helvetica Light"/>
              </a:rPr>
              <a:t>Division of Drinking Water</a:t>
            </a:r>
            <a:endParaRPr lang="en-US" sz="1000" b="1" kern="0" dirty="0">
              <a:solidFill>
                <a:srgbClr val="DCDEE0">
                  <a:lumMod val="50000"/>
                </a:srgbClr>
              </a:solidFill>
              <a:sym typeface="Helvetica Light"/>
            </a:endParaRPr>
          </a:p>
        </p:txBody>
      </p:sp>
      <p:pic>
        <p:nvPicPr>
          <p:cNvPr id="11" name="Content Placeholder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992" y="1434090"/>
            <a:ext cx="7999130" cy="4720799"/>
          </a:xfrm>
          <a:prstGeom prst="rect">
            <a:avLst/>
          </a:prstGeom>
        </p:spPr>
      </p:pic>
    </p:spTree>
    <p:extLst>
      <p:ext uri="{BB962C8B-B14F-4D97-AF65-F5344CB8AC3E}">
        <p14:creationId xmlns:p14="http://schemas.microsoft.com/office/powerpoint/2010/main" val="3224649508"/>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4C4C4C"/>
        </a:solidFill>
        <a:effectLst/>
      </p:bgPr>
    </p:bg>
    <p:spTree>
      <p:nvGrpSpPr>
        <p:cNvPr id="1" name=""/>
        <p:cNvGrpSpPr/>
        <p:nvPr/>
      </p:nvGrpSpPr>
      <p:grpSpPr>
        <a:xfrm>
          <a:off x="0" y="0"/>
          <a:ext cx="0" cy="0"/>
          <a:chOff x="0" y="0"/>
          <a:chExt cx="0" cy="0"/>
        </a:xfrm>
      </p:grpSpPr>
      <p:sp>
        <p:nvSpPr>
          <p:cNvPr id="33" name="Shape 33"/>
          <p:cNvSpPr/>
          <p:nvPr/>
        </p:nvSpPr>
        <p:spPr>
          <a:xfrm flipV="1">
            <a:off x="201901" y="6340244"/>
            <a:ext cx="11788198" cy="1"/>
          </a:xfrm>
          <a:prstGeom prst="line">
            <a:avLst/>
          </a:prstGeom>
          <a:ln w="12700">
            <a:solidFill>
              <a:srgbClr val="0080B7"/>
            </a:solidFill>
            <a:miter lim="400000"/>
          </a:ln>
        </p:spPr>
        <p:txBody>
          <a:bodyPr lIns="0" tIns="0" rIns="0" bIns="0" anchor="ctr"/>
          <a:lstStyle/>
          <a:p>
            <a:pPr algn="ctr" defTabSz="479355">
              <a:defRPr sz="2400"/>
            </a:pPr>
            <a:endParaRPr sz="2000" kern="0">
              <a:solidFill>
                <a:sysClr val="windowText" lastClr="000000"/>
              </a:solidFill>
              <a:sym typeface="Helvetica Light"/>
            </a:endParaRPr>
          </a:p>
        </p:txBody>
      </p:sp>
      <p:sp>
        <p:nvSpPr>
          <p:cNvPr id="34" name="Shape 34"/>
          <p:cNvSpPr/>
          <p:nvPr/>
        </p:nvSpPr>
        <p:spPr>
          <a:xfrm flipV="1">
            <a:off x="201901" y="214478"/>
            <a:ext cx="11788198" cy="1"/>
          </a:xfrm>
          <a:prstGeom prst="line">
            <a:avLst/>
          </a:prstGeom>
          <a:ln w="12700">
            <a:solidFill>
              <a:srgbClr val="0080B7"/>
            </a:solidFill>
            <a:miter lim="400000"/>
          </a:ln>
        </p:spPr>
        <p:txBody>
          <a:bodyPr lIns="0" tIns="0" rIns="0" bIns="0" anchor="ctr"/>
          <a:lstStyle/>
          <a:p>
            <a:pPr algn="ctr" defTabSz="479355">
              <a:defRPr sz="2400"/>
            </a:pPr>
            <a:endParaRPr sz="2000" kern="0">
              <a:solidFill>
                <a:sysClr val="windowText" lastClr="000000"/>
              </a:solidFill>
              <a:sym typeface="Helvetica Light"/>
            </a:endParaRPr>
          </a:p>
        </p:txBody>
      </p:sp>
      <p:sp>
        <p:nvSpPr>
          <p:cNvPr id="36" name="Shape 36"/>
          <p:cNvSpPr/>
          <p:nvPr/>
        </p:nvSpPr>
        <p:spPr>
          <a:xfrm>
            <a:off x="4953000" y="3252879"/>
            <a:ext cx="6601961" cy="545859"/>
          </a:xfrm>
          <a:prstGeom prst="rect">
            <a:avLst/>
          </a:prstGeom>
          <a:ln w="12700">
            <a:miter lim="400000"/>
          </a:ln>
          <a:extLst>
            <a:ext uri="{C572A759-6A51-4108-AA02-DFA0A04FC94B}">
              <ma14:wrappingTextBoxFlag xmlns="" xmlns:ma14="http://schemas.microsoft.com/office/mac/drawingml/2011/main" val="1"/>
            </a:ext>
          </a:extLst>
        </p:spPr>
        <p:txBody>
          <a:bodyPr wrap="square" lIns="41690" tIns="41690" rIns="41690" bIns="41690" anchor="ctr">
            <a:spAutoFit/>
          </a:bodyPr>
          <a:lstStyle>
            <a:lvl1pPr algn="l">
              <a:defRPr sz="2500" b="1">
                <a:solidFill>
                  <a:srgbClr val="0080B7"/>
                </a:solidFill>
                <a:latin typeface="Arial"/>
                <a:ea typeface="Arial"/>
                <a:cs typeface="Arial"/>
                <a:sym typeface="Arial"/>
              </a:defRPr>
            </a:lvl1pPr>
          </a:lstStyle>
          <a:p>
            <a:pPr defTabSz="479355">
              <a:defRPr sz="1800" b="0">
                <a:solidFill>
                  <a:srgbClr val="000000"/>
                </a:solidFill>
              </a:defRPr>
            </a:pPr>
            <a:endParaRPr lang="en-US" sz="1500" b="0" kern="0" dirty="0">
              <a:solidFill>
                <a:srgbClr val="FFFFFF"/>
              </a:solidFill>
            </a:endParaRPr>
          </a:p>
          <a:p>
            <a:pPr defTabSz="479355">
              <a:defRPr sz="1800" b="0">
                <a:solidFill>
                  <a:srgbClr val="000000"/>
                </a:solidFill>
              </a:defRPr>
            </a:pPr>
            <a:endParaRPr lang="en-US" sz="1500" b="0" kern="0" dirty="0">
              <a:solidFill>
                <a:srgbClr val="FFFFFF"/>
              </a:solidFill>
            </a:endParaRPr>
          </a:p>
        </p:txBody>
      </p:sp>
      <p:sp>
        <p:nvSpPr>
          <p:cNvPr id="41" name="Shape 41"/>
          <p:cNvSpPr/>
          <p:nvPr/>
        </p:nvSpPr>
        <p:spPr>
          <a:xfrm>
            <a:off x="582815" y="1493891"/>
            <a:ext cx="84259" cy="315027"/>
          </a:xfrm>
          <a:prstGeom prst="rect">
            <a:avLst/>
          </a:prstGeom>
          <a:ln w="12700">
            <a:miter lim="400000"/>
          </a:ln>
          <a:extLst>
            <a:ext uri="{C572A759-6A51-4108-AA02-DFA0A04FC94B}">
              <ma14:wrappingTextBoxFlag xmlns="" xmlns:ma14="http://schemas.microsoft.com/office/mac/drawingml/2011/main" val="1"/>
            </a:ext>
          </a:extLst>
        </p:spPr>
        <p:txBody>
          <a:bodyPr wrap="none" lIns="41690" tIns="41690" rIns="41690" bIns="41690" anchor="ctr">
            <a:spAutoFit/>
          </a:bodyPr>
          <a:lstStyle>
            <a:lvl1pPr algn="l">
              <a:defRPr sz="2500" b="1">
                <a:solidFill>
                  <a:srgbClr val="09B1DA"/>
                </a:solidFill>
                <a:latin typeface="Arial"/>
                <a:ea typeface="Arial"/>
                <a:cs typeface="Arial"/>
                <a:sym typeface="Arial"/>
              </a:defRPr>
            </a:lvl1pPr>
          </a:lstStyle>
          <a:p>
            <a:pPr defTabSz="479355">
              <a:defRPr sz="1800" b="0">
                <a:solidFill>
                  <a:srgbClr val="000000"/>
                </a:solidFill>
              </a:defRPr>
            </a:pPr>
            <a:endParaRPr lang="en-US" sz="1500" b="0" kern="0" dirty="0">
              <a:solidFill>
                <a:srgbClr val="5EA8C0"/>
              </a:solidFill>
            </a:endParaRPr>
          </a:p>
        </p:txBody>
      </p:sp>
      <p:sp>
        <p:nvSpPr>
          <p:cNvPr id="15" name="Shape 20"/>
          <p:cNvSpPr/>
          <p:nvPr/>
        </p:nvSpPr>
        <p:spPr>
          <a:xfrm flipV="1">
            <a:off x="201901" y="6340244"/>
            <a:ext cx="11788198" cy="1"/>
          </a:xfrm>
          <a:prstGeom prst="line">
            <a:avLst/>
          </a:prstGeom>
          <a:ln w="12700">
            <a:solidFill>
              <a:srgbClr val="0080B7"/>
            </a:solidFill>
            <a:miter lim="400000"/>
          </a:ln>
        </p:spPr>
        <p:txBody>
          <a:bodyPr lIns="0" tIns="0" rIns="0" bIns="0" anchor="ctr"/>
          <a:lstStyle/>
          <a:p>
            <a:pPr algn="ctr" defTabSz="479355">
              <a:defRPr sz="2400"/>
            </a:pPr>
            <a:endParaRPr sz="2000" kern="0">
              <a:solidFill>
                <a:sysClr val="windowText" lastClr="000000"/>
              </a:solidFill>
              <a:sym typeface="Helvetica Light"/>
            </a:endParaRPr>
          </a:p>
        </p:txBody>
      </p:sp>
      <p:sp>
        <p:nvSpPr>
          <p:cNvPr id="20" name="Shape 30"/>
          <p:cNvSpPr/>
          <p:nvPr/>
        </p:nvSpPr>
        <p:spPr>
          <a:xfrm>
            <a:off x="582799" y="601538"/>
            <a:ext cx="6108279" cy="730525"/>
          </a:xfrm>
          <a:prstGeom prst="rect">
            <a:avLst/>
          </a:prstGeom>
          <a:ln w="12700">
            <a:miter lim="400000"/>
          </a:ln>
          <a:extLst>
            <a:ext uri="{C572A759-6A51-4108-AA02-DFA0A04FC94B}">
              <ma14:wrappingTextBoxFlag xmlns="" xmlns:ma14="http://schemas.microsoft.com/office/mac/drawingml/2011/main" val="1"/>
            </a:ext>
          </a:extLst>
        </p:spPr>
        <p:txBody>
          <a:bodyPr wrap="none" lIns="41690" tIns="41690" rIns="41690" bIns="41690" anchor="ctr">
            <a:spAutoFit/>
          </a:bodyPr>
          <a:lstStyle>
            <a:lvl1pPr algn="l">
              <a:defRPr sz="4200" b="1">
                <a:solidFill>
                  <a:srgbClr val="0080B7"/>
                </a:solidFill>
                <a:latin typeface="Arial"/>
                <a:ea typeface="Arial"/>
                <a:cs typeface="Arial"/>
                <a:sym typeface="Arial"/>
              </a:defRPr>
            </a:lvl1pPr>
          </a:lstStyle>
          <a:p>
            <a:pPr defTabSz="479355" latinLnBrk="1" hangingPunct="0"/>
            <a:r>
              <a:rPr lang="en-US" i="1" kern="0" dirty="0" smtClean="0">
                <a:solidFill>
                  <a:srgbClr val="5EA8C0"/>
                </a:solidFill>
                <a:latin typeface="Georgia"/>
                <a:cs typeface="Georgia"/>
              </a:rPr>
              <a:t>LEGISLATIVE AUDIT</a:t>
            </a:r>
            <a:endParaRPr lang="en-US" i="1" kern="0" dirty="0">
              <a:solidFill>
                <a:srgbClr val="5EA8C0"/>
              </a:solidFill>
              <a:latin typeface="Georgia"/>
              <a:cs typeface="Georgia"/>
            </a:endParaRPr>
          </a:p>
        </p:txBody>
      </p:sp>
      <p:sp>
        <p:nvSpPr>
          <p:cNvPr id="21" name="TextBox 20"/>
          <p:cNvSpPr txBox="1"/>
          <p:nvPr/>
        </p:nvSpPr>
        <p:spPr>
          <a:xfrm>
            <a:off x="10075185" y="6573385"/>
            <a:ext cx="1683991" cy="23808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1690" tIns="41690" rIns="41690" bIns="41690" numCol="1" spcCol="31257" rtlCol="0" anchor="ctr">
            <a:spAutoFit/>
          </a:bodyPr>
          <a:lstStyle/>
          <a:p>
            <a:pPr algn="r" defTabSz="479355" latinLnBrk="1" hangingPunct="0"/>
            <a:r>
              <a:rPr lang="en-US" sz="1000" b="1" kern="0" dirty="0">
                <a:solidFill>
                  <a:srgbClr val="0C7A93"/>
                </a:solidFill>
                <a:latin typeface="Arial" panose="020B0604020202020204" pitchFamily="34" charset="0"/>
                <a:cs typeface="Arial" panose="020B0604020202020204" pitchFamily="34" charset="0"/>
                <a:sym typeface="Helvetica Light"/>
              </a:rPr>
              <a:t>Division of Drinking Water</a:t>
            </a:r>
            <a:endParaRPr lang="en-US" sz="1000" b="1" kern="0" dirty="0">
              <a:solidFill>
                <a:srgbClr val="DCDEE0">
                  <a:lumMod val="50000"/>
                </a:srgbClr>
              </a:solidFill>
              <a:sym typeface="Helvetica Light"/>
            </a:endParaRPr>
          </a:p>
        </p:txBody>
      </p:sp>
      <p:sp>
        <p:nvSpPr>
          <p:cNvPr id="2" name="Rectangle 1"/>
          <p:cNvSpPr/>
          <p:nvPr/>
        </p:nvSpPr>
        <p:spPr>
          <a:xfrm>
            <a:off x="496436" y="1476251"/>
            <a:ext cx="11058525" cy="4676907"/>
          </a:xfrm>
          <a:prstGeom prst="rect">
            <a:avLst/>
          </a:prstGeom>
        </p:spPr>
        <p:txBody>
          <a:bodyPr wrap="square" lIns="75038" tIns="37458" rIns="75038" bIns="37458">
            <a:spAutoFit/>
          </a:bodyPr>
          <a:lstStyle/>
          <a:p>
            <a:pPr defTabSz="479355"/>
            <a:r>
              <a:rPr lang="en-US" sz="2300" kern="0" dirty="0">
                <a:solidFill>
                  <a:srgbClr val="FFFFFF"/>
                </a:solidFill>
                <a:latin typeface="Arial"/>
                <a:sym typeface="Helvetica Light"/>
              </a:rPr>
              <a:t>Summary of Report 2014-13</a:t>
            </a:r>
            <a:r>
              <a:rPr lang="en-US" sz="2300" b="1" kern="0" dirty="0">
                <a:solidFill>
                  <a:srgbClr val="FFFFFF"/>
                </a:solidFill>
                <a:latin typeface="Arial"/>
                <a:sym typeface="Helvetica Light"/>
              </a:rPr>
              <a:t>:</a:t>
            </a:r>
            <a:r>
              <a:rPr lang="en-US" sz="2300" kern="0" dirty="0">
                <a:solidFill>
                  <a:srgbClr val="FFFFFF"/>
                </a:solidFill>
                <a:latin typeface="Arial"/>
                <a:sym typeface="Helvetica Light"/>
              </a:rPr>
              <a:t> </a:t>
            </a:r>
            <a:r>
              <a:rPr lang="en-US" sz="2300" b="1" kern="0" dirty="0">
                <a:solidFill>
                  <a:srgbClr val="FFFFFF"/>
                </a:solidFill>
                <a:latin typeface="Arial"/>
                <a:sym typeface="Helvetica Light"/>
              </a:rPr>
              <a:t>A Performance Review of the Division of Drinking Water’s Minimum Source Sizing Requirements</a:t>
            </a:r>
          </a:p>
          <a:p>
            <a:pPr defTabSz="479355"/>
            <a:endParaRPr lang="en-US" sz="2300" kern="0" dirty="0">
              <a:solidFill>
                <a:srgbClr val="FFFFFF"/>
              </a:solidFill>
              <a:latin typeface="Arial"/>
              <a:sym typeface="Helvetica Light"/>
            </a:endParaRPr>
          </a:p>
          <a:p>
            <a:pPr defTabSz="479355"/>
            <a:r>
              <a:rPr lang="en-US" sz="2300" i="1" kern="0" dirty="0">
                <a:solidFill>
                  <a:srgbClr val="FFFFFF"/>
                </a:solidFill>
                <a:latin typeface="Arial"/>
                <a:sym typeface="Helvetica Light"/>
              </a:rPr>
              <a:t>We reviewed the Division of Drinking Water’s (DDW) minimum source sizing requirements, which are designed to ensure safe and reliable public drinking water systems. Individuals from the residential development community have criticized the source sizing as excessive resulting in unnecessary water-related costs.  Although we found that the indoor requirements appear too high, the state’s outdoor requirements appear too low. We also found several sections in the rule where clarification is needed. In particular, the steps for receiving a reduction to the source sizing requirements needs additional clarification. A review of and update to the state source sizing requirements is recommended to ensure that water systems are able to optimize resources as well as the adequacy of their water supply. </a:t>
            </a:r>
          </a:p>
        </p:txBody>
      </p:sp>
    </p:spTree>
    <p:extLst>
      <p:ext uri="{BB962C8B-B14F-4D97-AF65-F5344CB8AC3E}">
        <p14:creationId xmlns:p14="http://schemas.microsoft.com/office/powerpoint/2010/main" val="4274953532"/>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4C4C4C"/>
        </a:solidFill>
        <a:effectLst/>
      </p:bgPr>
    </p:bg>
    <p:spTree>
      <p:nvGrpSpPr>
        <p:cNvPr id="1" name=""/>
        <p:cNvGrpSpPr/>
        <p:nvPr/>
      </p:nvGrpSpPr>
      <p:grpSpPr>
        <a:xfrm>
          <a:off x="0" y="0"/>
          <a:ext cx="0" cy="0"/>
          <a:chOff x="0" y="0"/>
          <a:chExt cx="0" cy="0"/>
        </a:xfrm>
      </p:grpSpPr>
      <p:sp>
        <p:nvSpPr>
          <p:cNvPr id="33" name="Shape 33"/>
          <p:cNvSpPr/>
          <p:nvPr/>
        </p:nvSpPr>
        <p:spPr>
          <a:xfrm flipV="1">
            <a:off x="201901" y="6340232"/>
            <a:ext cx="11788198" cy="1"/>
          </a:xfrm>
          <a:prstGeom prst="line">
            <a:avLst/>
          </a:prstGeom>
          <a:ln w="12700">
            <a:solidFill>
              <a:srgbClr val="0080B7"/>
            </a:solidFill>
            <a:miter lim="400000"/>
          </a:ln>
        </p:spPr>
        <p:txBody>
          <a:bodyPr lIns="0" tIns="0" rIns="0" bIns="0" anchor="ctr"/>
          <a:lstStyle/>
          <a:p>
            <a:pPr algn="ctr" defTabSz="480042">
              <a:defRPr sz="2400"/>
            </a:pPr>
            <a:endParaRPr sz="2000" kern="0">
              <a:solidFill>
                <a:sysClr val="windowText" lastClr="000000"/>
              </a:solidFill>
              <a:sym typeface="Helvetica Light"/>
            </a:endParaRPr>
          </a:p>
        </p:txBody>
      </p:sp>
      <p:sp>
        <p:nvSpPr>
          <p:cNvPr id="34" name="Shape 34"/>
          <p:cNvSpPr/>
          <p:nvPr/>
        </p:nvSpPr>
        <p:spPr>
          <a:xfrm flipV="1">
            <a:off x="201901" y="214466"/>
            <a:ext cx="11788198" cy="1"/>
          </a:xfrm>
          <a:prstGeom prst="line">
            <a:avLst/>
          </a:prstGeom>
          <a:ln w="12700">
            <a:solidFill>
              <a:srgbClr val="0080B7"/>
            </a:solidFill>
            <a:miter lim="400000"/>
          </a:ln>
        </p:spPr>
        <p:txBody>
          <a:bodyPr lIns="0" tIns="0" rIns="0" bIns="0" anchor="ctr"/>
          <a:lstStyle/>
          <a:p>
            <a:pPr algn="ctr" defTabSz="480042">
              <a:defRPr sz="2400"/>
            </a:pPr>
            <a:endParaRPr sz="2000" kern="0">
              <a:solidFill>
                <a:sysClr val="windowText" lastClr="000000"/>
              </a:solidFill>
              <a:sym typeface="Helvetica Light"/>
            </a:endParaRPr>
          </a:p>
        </p:txBody>
      </p:sp>
      <p:sp>
        <p:nvSpPr>
          <p:cNvPr id="36" name="Shape 36"/>
          <p:cNvSpPr/>
          <p:nvPr/>
        </p:nvSpPr>
        <p:spPr>
          <a:xfrm>
            <a:off x="4953000" y="3252811"/>
            <a:ext cx="6601961" cy="545980"/>
          </a:xfrm>
          <a:prstGeom prst="rect">
            <a:avLst/>
          </a:prstGeom>
          <a:ln w="12700">
            <a:miter lim="400000"/>
          </a:ln>
          <a:extLst>
            <a:ext uri="{C572A759-6A51-4108-AA02-DFA0A04FC94B}">
              <ma14:wrappingTextBoxFlag xmlns="" xmlns:ma14="http://schemas.microsoft.com/office/mac/drawingml/2011/main" val="1"/>
            </a:ext>
          </a:extLst>
        </p:spPr>
        <p:txBody>
          <a:bodyPr wrap="square" lIns="41750" tIns="41750" rIns="41750" bIns="41750" anchor="ctr">
            <a:spAutoFit/>
          </a:bodyPr>
          <a:lstStyle>
            <a:lvl1pPr algn="l">
              <a:defRPr sz="2500" b="1">
                <a:solidFill>
                  <a:srgbClr val="0080B7"/>
                </a:solidFill>
                <a:latin typeface="Arial"/>
                <a:ea typeface="Arial"/>
                <a:cs typeface="Arial"/>
                <a:sym typeface="Arial"/>
              </a:defRPr>
            </a:lvl1pPr>
          </a:lstStyle>
          <a:p>
            <a:pPr defTabSz="480042">
              <a:defRPr sz="1800" b="0">
                <a:solidFill>
                  <a:srgbClr val="000000"/>
                </a:solidFill>
              </a:defRPr>
            </a:pPr>
            <a:endParaRPr lang="en-US" sz="1500" b="0" kern="0" dirty="0">
              <a:solidFill>
                <a:srgbClr val="FFFFFF"/>
              </a:solidFill>
            </a:endParaRPr>
          </a:p>
          <a:p>
            <a:pPr defTabSz="480042">
              <a:defRPr sz="1800" b="0">
                <a:solidFill>
                  <a:srgbClr val="000000"/>
                </a:solidFill>
              </a:defRPr>
            </a:pPr>
            <a:endParaRPr lang="en-US" sz="1500" b="0" kern="0" dirty="0">
              <a:solidFill>
                <a:srgbClr val="FFFFFF"/>
              </a:solidFill>
            </a:endParaRPr>
          </a:p>
        </p:txBody>
      </p:sp>
      <p:sp>
        <p:nvSpPr>
          <p:cNvPr id="41" name="Shape 41"/>
          <p:cNvSpPr/>
          <p:nvPr/>
        </p:nvSpPr>
        <p:spPr>
          <a:xfrm>
            <a:off x="582807" y="1493829"/>
            <a:ext cx="84380" cy="315148"/>
          </a:xfrm>
          <a:prstGeom prst="rect">
            <a:avLst/>
          </a:prstGeom>
          <a:ln w="12700">
            <a:miter lim="400000"/>
          </a:ln>
          <a:extLst>
            <a:ext uri="{C572A759-6A51-4108-AA02-DFA0A04FC94B}">
              <ma14:wrappingTextBoxFlag xmlns="" xmlns:ma14="http://schemas.microsoft.com/office/mac/drawingml/2011/main" val="1"/>
            </a:ext>
          </a:extLst>
        </p:spPr>
        <p:txBody>
          <a:bodyPr wrap="none" lIns="41750" tIns="41750" rIns="41750" bIns="41750" anchor="ctr">
            <a:spAutoFit/>
          </a:bodyPr>
          <a:lstStyle>
            <a:lvl1pPr algn="l">
              <a:defRPr sz="2500" b="1">
                <a:solidFill>
                  <a:srgbClr val="09B1DA"/>
                </a:solidFill>
                <a:latin typeface="Arial"/>
                <a:ea typeface="Arial"/>
                <a:cs typeface="Arial"/>
                <a:sym typeface="Arial"/>
              </a:defRPr>
            </a:lvl1pPr>
          </a:lstStyle>
          <a:p>
            <a:pPr defTabSz="480042">
              <a:defRPr sz="1800" b="0">
                <a:solidFill>
                  <a:srgbClr val="000000"/>
                </a:solidFill>
              </a:defRPr>
            </a:pPr>
            <a:endParaRPr lang="en-US" sz="1500" b="0" kern="0" dirty="0">
              <a:solidFill>
                <a:srgbClr val="5EA8C0"/>
              </a:solidFill>
            </a:endParaRPr>
          </a:p>
        </p:txBody>
      </p:sp>
      <p:sp>
        <p:nvSpPr>
          <p:cNvPr id="15" name="Shape 20"/>
          <p:cNvSpPr/>
          <p:nvPr/>
        </p:nvSpPr>
        <p:spPr>
          <a:xfrm flipV="1">
            <a:off x="201901" y="6340232"/>
            <a:ext cx="11788198" cy="1"/>
          </a:xfrm>
          <a:prstGeom prst="line">
            <a:avLst/>
          </a:prstGeom>
          <a:ln w="12700">
            <a:solidFill>
              <a:srgbClr val="0080B7"/>
            </a:solidFill>
            <a:miter lim="400000"/>
          </a:ln>
        </p:spPr>
        <p:txBody>
          <a:bodyPr lIns="0" tIns="0" rIns="0" bIns="0" anchor="ctr"/>
          <a:lstStyle/>
          <a:p>
            <a:pPr algn="ctr" defTabSz="480042">
              <a:defRPr sz="2400"/>
            </a:pPr>
            <a:endParaRPr sz="2000" kern="0">
              <a:solidFill>
                <a:sysClr val="windowText" lastClr="000000"/>
              </a:solidFill>
              <a:sym typeface="Helvetica Light"/>
            </a:endParaRPr>
          </a:p>
        </p:txBody>
      </p:sp>
      <p:sp>
        <p:nvSpPr>
          <p:cNvPr id="20" name="Shape 30"/>
          <p:cNvSpPr/>
          <p:nvPr/>
        </p:nvSpPr>
        <p:spPr>
          <a:xfrm>
            <a:off x="582792" y="601474"/>
            <a:ext cx="6108400" cy="730646"/>
          </a:xfrm>
          <a:prstGeom prst="rect">
            <a:avLst/>
          </a:prstGeom>
          <a:ln w="12700">
            <a:miter lim="400000"/>
          </a:ln>
          <a:extLst>
            <a:ext uri="{C572A759-6A51-4108-AA02-DFA0A04FC94B}">
              <ma14:wrappingTextBoxFlag xmlns="" xmlns:ma14="http://schemas.microsoft.com/office/mac/drawingml/2011/main" val="1"/>
            </a:ext>
          </a:extLst>
        </p:spPr>
        <p:txBody>
          <a:bodyPr wrap="none" lIns="41750" tIns="41750" rIns="41750" bIns="41750" anchor="ctr">
            <a:spAutoFit/>
          </a:bodyPr>
          <a:lstStyle>
            <a:lvl1pPr algn="l">
              <a:defRPr sz="4200" b="1">
                <a:solidFill>
                  <a:srgbClr val="0080B7"/>
                </a:solidFill>
                <a:latin typeface="Arial"/>
                <a:ea typeface="Arial"/>
                <a:cs typeface="Arial"/>
                <a:sym typeface="Arial"/>
              </a:defRPr>
            </a:lvl1pPr>
          </a:lstStyle>
          <a:p>
            <a:pPr defTabSz="480042" latinLnBrk="1" hangingPunct="0"/>
            <a:r>
              <a:rPr lang="en-US" i="1" kern="0" dirty="0" smtClean="0">
                <a:solidFill>
                  <a:srgbClr val="5EA8C0"/>
                </a:solidFill>
                <a:latin typeface="Georgia"/>
                <a:cs typeface="Georgia"/>
              </a:rPr>
              <a:t>LEGISLATIVE AUDIT</a:t>
            </a:r>
            <a:endParaRPr lang="en-US" i="1" kern="0" dirty="0">
              <a:solidFill>
                <a:srgbClr val="5EA8C0"/>
              </a:solidFill>
              <a:latin typeface="Georgia"/>
              <a:cs typeface="Georgia"/>
            </a:endParaRPr>
          </a:p>
        </p:txBody>
      </p:sp>
      <p:sp>
        <p:nvSpPr>
          <p:cNvPr id="21" name="TextBox 20"/>
          <p:cNvSpPr txBox="1"/>
          <p:nvPr/>
        </p:nvSpPr>
        <p:spPr>
          <a:xfrm>
            <a:off x="10075057" y="6573317"/>
            <a:ext cx="1684112" cy="23820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1750" tIns="41750" rIns="41750" bIns="41750" numCol="1" spcCol="31302" rtlCol="0" anchor="ctr">
            <a:spAutoFit/>
          </a:bodyPr>
          <a:lstStyle/>
          <a:p>
            <a:pPr algn="r" defTabSz="480042" latinLnBrk="1" hangingPunct="0"/>
            <a:r>
              <a:rPr lang="en-US" sz="1000" b="1" kern="0" dirty="0">
                <a:solidFill>
                  <a:srgbClr val="0C7A93"/>
                </a:solidFill>
                <a:latin typeface="Arial" panose="020B0604020202020204" pitchFamily="34" charset="0"/>
                <a:cs typeface="Arial" panose="020B0604020202020204" pitchFamily="34" charset="0"/>
                <a:sym typeface="Helvetica Light"/>
              </a:rPr>
              <a:t>Division of Drinking Water</a:t>
            </a:r>
            <a:endParaRPr lang="en-US" sz="1000" b="1" kern="0" dirty="0">
              <a:solidFill>
                <a:srgbClr val="DCDEE0">
                  <a:lumMod val="50000"/>
                </a:srgbClr>
              </a:solidFill>
              <a:sym typeface="Helvetica Light"/>
            </a:endParaRPr>
          </a:p>
        </p:txBody>
      </p:sp>
      <p:sp>
        <p:nvSpPr>
          <p:cNvPr id="2" name="Rectangle 1"/>
          <p:cNvSpPr/>
          <p:nvPr/>
        </p:nvSpPr>
        <p:spPr>
          <a:xfrm>
            <a:off x="496436" y="2417597"/>
            <a:ext cx="11058525" cy="1845478"/>
          </a:xfrm>
          <a:prstGeom prst="rect">
            <a:avLst/>
          </a:prstGeom>
        </p:spPr>
        <p:txBody>
          <a:bodyPr wrap="square" lIns="75146" tIns="37515" rIns="75146" bIns="37515">
            <a:spAutoFit/>
          </a:bodyPr>
          <a:lstStyle/>
          <a:p>
            <a:pPr marL="375656" indent="-375656" defTabSz="480042">
              <a:buFont typeface="Arial" panose="020B0604020202020204" pitchFamily="34" charset="0"/>
              <a:buChar char="•"/>
            </a:pPr>
            <a:r>
              <a:rPr lang="en-US" sz="2300" kern="0" dirty="0">
                <a:solidFill>
                  <a:srgbClr val="FFFFFF"/>
                </a:solidFill>
                <a:latin typeface="Arial"/>
                <a:sym typeface="Helvetica Light"/>
              </a:rPr>
              <a:t>Re-evaluate indoor use requirements</a:t>
            </a:r>
          </a:p>
          <a:p>
            <a:pPr defTabSz="480042"/>
            <a:endParaRPr lang="en-US" sz="2300" kern="0" dirty="0">
              <a:solidFill>
                <a:srgbClr val="FFFFFF"/>
              </a:solidFill>
              <a:latin typeface="Arial"/>
              <a:sym typeface="Helvetica Light"/>
            </a:endParaRPr>
          </a:p>
          <a:p>
            <a:pPr marL="375656" indent="-375656" defTabSz="480042">
              <a:buFont typeface="Arial" panose="020B0604020202020204" pitchFamily="34" charset="0"/>
              <a:buChar char="•"/>
            </a:pPr>
            <a:r>
              <a:rPr lang="en-US" sz="2300" kern="0" dirty="0">
                <a:solidFill>
                  <a:srgbClr val="FFFFFF"/>
                </a:solidFill>
                <a:latin typeface="Arial"/>
                <a:sym typeface="Helvetica Light"/>
              </a:rPr>
              <a:t>Re-evaluate outdoor use requirement</a:t>
            </a:r>
          </a:p>
          <a:p>
            <a:pPr defTabSz="480042"/>
            <a:endParaRPr lang="en-US" sz="2300" kern="0" dirty="0">
              <a:solidFill>
                <a:srgbClr val="FFFFFF"/>
              </a:solidFill>
              <a:latin typeface="Arial"/>
              <a:sym typeface="Helvetica Light"/>
            </a:endParaRPr>
          </a:p>
          <a:p>
            <a:pPr marL="375656" indent="-375656" defTabSz="480042">
              <a:buFont typeface="Arial" panose="020B0604020202020204" pitchFamily="34" charset="0"/>
              <a:buChar char="•"/>
            </a:pPr>
            <a:r>
              <a:rPr lang="en-US" sz="2300" kern="0" dirty="0">
                <a:solidFill>
                  <a:srgbClr val="FFFFFF"/>
                </a:solidFill>
                <a:latin typeface="Arial"/>
                <a:sym typeface="Helvetica Light"/>
              </a:rPr>
              <a:t>Provide clarification and protocols for those wishing to seek a reduction</a:t>
            </a:r>
            <a:r>
              <a:rPr lang="en-US" sz="2300" kern="0" dirty="0">
                <a:solidFill>
                  <a:srgbClr val="FFFFFF"/>
                </a:solidFill>
                <a:sym typeface="Helvetica Light"/>
              </a:rPr>
              <a:t>.</a:t>
            </a:r>
          </a:p>
        </p:txBody>
      </p:sp>
    </p:spTree>
    <p:extLst>
      <p:ext uri="{BB962C8B-B14F-4D97-AF65-F5344CB8AC3E}">
        <p14:creationId xmlns:p14="http://schemas.microsoft.com/office/powerpoint/2010/main" val="1302375491"/>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4C4C4C"/>
        </a:solidFill>
        <a:effectLst/>
      </p:bgPr>
    </p:bg>
    <p:spTree>
      <p:nvGrpSpPr>
        <p:cNvPr id="1" name=""/>
        <p:cNvGrpSpPr/>
        <p:nvPr/>
      </p:nvGrpSpPr>
      <p:grpSpPr>
        <a:xfrm>
          <a:off x="0" y="0"/>
          <a:ext cx="0" cy="0"/>
          <a:chOff x="0" y="0"/>
          <a:chExt cx="0" cy="0"/>
        </a:xfrm>
      </p:grpSpPr>
      <p:sp>
        <p:nvSpPr>
          <p:cNvPr id="33" name="Shape 33"/>
          <p:cNvSpPr/>
          <p:nvPr/>
        </p:nvSpPr>
        <p:spPr>
          <a:xfrm flipV="1">
            <a:off x="201901" y="6340219"/>
            <a:ext cx="11788198" cy="1"/>
          </a:xfrm>
          <a:prstGeom prst="line">
            <a:avLst/>
          </a:prstGeom>
          <a:ln w="12700">
            <a:solidFill>
              <a:srgbClr val="0080B7"/>
            </a:solidFill>
            <a:miter lim="400000"/>
          </a:ln>
        </p:spPr>
        <p:txBody>
          <a:bodyPr lIns="0" tIns="0" rIns="0" bIns="0" anchor="ctr"/>
          <a:lstStyle/>
          <a:p>
            <a:pPr algn="ctr" defTabSz="480787">
              <a:defRPr sz="2400"/>
            </a:pPr>
            <a:endParaRPr sz="2000" kern="0">
              <a:solidFill>
                <a:sysClr val="windowText" lastClr="000000"/>
              </a:solidFill>
              <a:sym typeface="Helvetica Light"/>
            </a:endParaRPr>
          </a:p>
        </p:txBody>
      </p:sp>
      <p:sp>
        <p:nvSpPr>
          <p:cNvPr id="34" name="Shape 34"/>
          <p:cNvSpPr/>
          <p:nvPr/>
        </p:nvSpPr>
        <p:spPr>
          <a:xfrm flipV="1">
            <a:off x="201901" y="214453"/>
            <a:ext cx="11788198" cy="1"/>
          </a:xfrm>
          <a:prstGeom prst="line">
            <a:avLst/>
          </a:prstGeom>
          <a:ln w="12700">
            <a:solidFill>
              <a:srgbClr val="0080B7"/>
            </a:solidFill>
            <a:miter lim="400000"/>
          </a:ln>
        </p:spPr>
        <p:txBody>
          <a:bodyPr lIns="0" tIns="0" rIns="0" bIns="0" anchor="ctr"/>
          <a:lstStyle/>
          <a:p>
            <a:pPr algn="ctr" defTabSz="480787">
              <a:defRPr sz="2400"/>
            </a:pPr>
            <a:endParaRPr sz="2000" kern="0">
              <a:solidFill>
                <a:sysClr val="windowText" lastClr="000000"/>
              </a:solidFill>
              <a:sym typeface="Helvetica Light"/>
            </a:endParaRPr>
          </a:p>
        </p:txBody>
      </p:sp>
      <p:sp>
        <p:nvSpPr>
          <p:cNvPr id="36" name="Shape 36"/>
          <p:cNvSpPr/>
          <p:nvPr/>
        </p:nvSpPr>
        <p:spPr>
          <a:xfrm>
            <a:off x="894566" y="1566072"/>
            <a:ext cx="10660417" cy="3931654"/>
          </a:xfrm>
          <a:prstGeom prst="rect">
            <a:avLst/>
          </a:prstGeom>
          <a:ln w="12700">
            <a:miter lim="400000"/>
          </a:ln>
          <a:extLst>
            <a:ext uri="{C572A759-6A51-4108-AA02-DFA0A04FC94B}">
              <ma14:wrappingTextBoxFlag xmlns="" xmlns:ma14="http://schemas.microsoft.com/office/mac/drawingml/2011/main" val="1"/>
            </a:ext>
          </a:extLst>
        </p:spPr>
        <p:txBody>
          <a:bodyPr wrap="square" lIns="41815" tIns="41815" rIns="41815" bIns="41815" anchor="ctr">
            <a:spAutoFit/>
          </a:bodyPr>
          <a:lstStyle>
            <a:lvl1pPr algn="l">
              <a:defRPr sz="2500" b="1">
                <a:solidFill>
                  <a:srgbClr val="0080B7"/>
                </a:solidFill>
                <a:latin typeface="Arial"/>
                <a:ea typeface="Arial"/>
                <a:cs typeface="Arial"/>
                <a:sym typeface="Arial"/>
              </a:defRPr>
            </a:lvl1pPr>
          </a:lstStyle>
          <a:p>
            <a:pPr marL="329226" indent="-329226" defTabSz="480787">
              <a:buFontTx/>
              <a:buAutoNum type="romanUcPeriod"/>
              <a:defRPr sz="1800" b="0">
                <a:solidFill>
                  <a:srgbClr val="000000"/>
                </a:solidFill>
              </a:defRPr>
            </a:pPr>
            <a:r>
              <a:rPr lang="en-US" sz="2000" b="0" kern="0" dirty="0">
                <a:solidFill>
                  <a:srgbClr val="83BED4"/>
                </a:solidFill>
              </a:rPr>
              <a:t>WATER USE DATA FORM</a:t>
            </a:r>
          </a:p>
          <a:p>
            <a:pPr defTabSz="480787">
              <a:defRPr sz="1800" b="0">
                <a:solidFill>
                  <a:srgbClr val="000000"/>
                </a:solidFill>
              </a:defRPr>
            </a:pPr>
            <a:endParaRPr lang="en-US" sz="2000" b="0" kern="0" dirty="0">
              <a:solidFill>
                <a:srgbClr val="83BED4"/>
              </a:solidFill>
            </a:endParaRPr>
          </a:p>
          <a:p>
            <a:pPr marL="423294" indent="-423294" defTabSz="480787">
              <a:buFont typeface="+mj-lt"/>
              <a:buAutoNum type="romanUcPeriod" startAt="2"/>
              <a:defRPr sz="1800" b="0">
                <a:solidFill>
                  <a:srgbClr val="000000"/>
                </a:solidFill>
              </a:defRPr>
            </a:pPr>
            <a:r>
              <a:rPr lang="en-US" sz="2000" b="0" kern="0" dirty="0">
                <a:solidFill>
                  <a:srgbClr val="83BED4"/>
                </a:solidFill>
              </a:rPr>
              <a:t>R309-510 MINIMUM SIZING REQUIREMENTS</a:t>
            </a:r>
          </a:p>
          <a:p>
            <a:pPr defTabSz="480787">
              <a:defRPr sz="1800" b="0">
                <a:solidFill>
                  <a:srgbClr val="000000"/>
                </a:solidFill>
              </a:defRPr>
            </a:pPr>
            <a:endParaRPr lang="en-US" sz="2000" b="0" kern="0" dirty="0">
              <a:solidFill>
                <a:srgbClr val="83BED4"/>
              </a:solidFill>
            </a:endParaRPr>
          </a:p>
          <a:p>
            <a:pPr marL="423294" indent="-423294" defTabSz="480787">
              <a:buFont typeface="+mj-lt"/>
              <a:buAutoNum type="romanUcPeriod" startAt="3"/>
              <a:defRPr sz="1800" b="0">
                <a:solidFill>
                  <a:srgbClr val="000000"/>
                </a:solidFill>
              </a:defRPr>
            </a:pPr>
            <a:r>
              <a:rPr lang="en-US" sz="2000" b="0" kern="0" dirty="0">
                <a:solidFill>
                  <a:srgbClr val="83BED4"/>
                </a:solidFill>
              </a:rPr>
              <a:t>LEGISLATIVE AUDIT</a:t>
            </a:r>
          </a:p>
          <a:p>
            <a:pPr defTabSz="480787">
              <a:defRPr sz="1800" b="0">
                <a:solidFill>
                  <a:srgbClr val="000000"/>
                </a:solidFill>
              </a:defRPr>
            </a:pPr>
            <a:endParaRPr lang="en-US" sz="2000" b="0" kern="0" dirty="0">
              <a:solidFill>
                <a:srgbClr val="FFFFFF"/>
              </a:solidFill>
            </a:endParaRPr>
          </a:p>
          <a:p>
            <a:pPr marL="423294" indent="-423294" defTabSz="480787">
              <a:buFont typeface="+mj-lt"/>
              <a:buAutoNum type="romanUcPeriod" startAt="4"/>
              <a:defRPr sz="1800" b="0">
                <a:solidFill>
                  <a:srgbClr val="000000"/>
                </a:solidFill>
              </a:defRPr>
            </a:pPr>
            <a:r>
              <a:rPr lang="en-US" sz="2000" b="0" kern="0" dirty="0">
                <a:solidFill>
                  <a:srgbClr val="FFFFFF"/>
                </a:solidFill>
              </a:rPr>
              <a:t>RECENT CHANGES TO R309-510</a:t>
            </a:r>
          </a:p>
          <a:p>
            <a:pPr defTabSz="480787">
              <a:defRPr sz="1800" b="0">
                <a:solidFill>
                  <a:srgbClr val="000000"/>
                </a:solidFill>
              </a:defRPr>
            </a:pPr>
            <a:endParaRPr lang="en-US" sz="2000" b="0" kern="0" dirty="0">
              <a:solidFill>
                <a:srgbClr val="FFFFFF"/>
              </a:solidFill>
            </a:endParaRPr>
          </a:p>
          <a:p>
            <a:pPr marL="423294" indent="-423294" defTabSz="480787">
              <a:buFont typeface="+mj-lt"/>
              <a:buAutoNum type="romanUcPeriod" startAt="5"/>
              <a:defRPr sz="1800" b="0">
                <a:solidFill>
                  <a:srgbClr val="000000"/>
                </a:solidFill>
              </a:defRPr>
            </a:pPr>
            <a:r>
              <a:rPr lang="en-US" sz="2000" b="0" kern="0" dirty="0">
                <a:solidFill>
                  <a:srgbClr val="83BED4"/>
                </a:solidFill>
              </a:rPr>
              <a:t>WATER USE STUDY</a:t>
            </a:r>
          </a:p>
          <a:p>
            <a:pPr defTabSz="480787">
              <a:defRPr sz="1800" b="0">
                <a:solidFill>
                  <a:srgbClr val="000000"/>
                </a:solidFill>
              </a:defRPr>
            </a:pPr>
            <a:endParaRPr lang="en-US" sz="2000" b="0" kern="0" dirty="0">
              <a:solidFill>
                <a:srgbClr val="83BED4"/>
              </a:solidFill>
            </a:endParaRPr>
          </a:p>
          <a:p>
            <a:pPr marL="423294" indent="-423294" defTabSz="480787">
              <a:buFont typeface="+mj-lt"/>
              <a:buAutoNum type="romanUcPeriod" startAt="6"/>
              <a:defRPr sz="1800" b="0">
                <a:solidFill>
                  <a:srgbClr val="000000"/>
                </a:solidFill>
              </a:defRPr>
            </a:pPr>
            <a:r>
              <a:rPr lang="en-US" sz="2000" b="0" kern="0" dirty="0">
                <a:solidFill>
                  <a:srgbClr val="83BED4"/>
                </a:solidFill>
              </a:rPr>
              <a:t>SO WHAT?</a:t>
            </a:r>
          </a:p>
          <a:p>
            <a:pPr defTabSz="480787">
              <a:defRPr sz="1800" b="0">
                <a:solidFill>
                  <a:srgbClr val="000000"/>
                </a:solidFill>
              </a:defRPr>
            </a:pPr>
            <a:endParaRPr lang="en-US" sz="1500" b="0" kern="0" dirty="0">
              <a:solidFill>
                <a:srgbClr val="FFFFFF"/>
              </a:solidFill>
            </a:endParaRPr>
          </a:p>
          <a:p>
            <a:pPr defTabSz="480787">
              <a:defRPr sz="1800" b="0">
                <a:solidFill>
                  <a:srgbClr val="000000"/>
                </a:solidFill>
              </a:defRPr>
            </a:pPr>
            <a:endParaRPr lang="en-US" sz="1500" b="0" kern="0" dirty="0">
              <a:solidFill>
                <a:srgbClr val="FFFFFF"/>
              </a:solidFill>
            </a:endParaRPr>
          </a:p>
        </p:txBody>
      </p:sp>
      <p:sp>
        <p:nvSpPr>
          <p:cNvPr id="41" name="Shape 41"/>
          <p:cNvSpPr/>
          <p:nvPr/>
        </p:nvSpPr>
        <p:spPr>
          <a:xfrm>
            <a:off x="582795" y="1493756"/>
            <a:ext cx="84511" cy="315279"/>
          </a:xfrm>
          <a:prstGeom prst="rect">
            <a:avLst/>
          </a:prstGeom>
          <a:ln w="12700">
            <a:miter lim="400000"/>
          </a:ln>
          <a:extLst>
            <a:ext uri="{C572A759-6A51-4108-AA02-DFA0A04FC94B}">
              <ma14:wrappingTextBoxFlag xmlns="" xmlns:ma14="http://schemas.microsoft.com/office/mac/drawingml/2011/main" val="1"/>
            </a:ext>
          </a:extLst>
        </p:spPr>
        <p:txBody>
          <a:bodyPr wrap="none" lIns="41815" tIns="41815" rIns="41815" bIns="41815" anchor="ctr">
            <a:spAutoFit/>
          </a:bodyPr>
          <a:lstStyle>
            <a:lvl1pPr algn="l">
              <a:defRPr sz="2500" b="1">
                <a:solidFill>
                  <a:srgbClr val="09B1DA"/>
                </a:solidFill>
                <a:latin typeface="Arial"/>
                <a:ea typeface="Arial"/>
                <a:cs typeface="Arial"/>
                <a:sym typeface="Arial"/>
              </a:defRPr>
            </a:lvl1pPr>
          </a:lstStyle>
          <a:p>
            <a:pPr defTabSz="480787">
              <a:defRPr sz="1800" b="0">
                <a:solidFill>
                  <a:srgbClr val="000000"/>
                </a:solidFill>
              </a:defRPr>
            </a:pPr>
            <a:endParaRPr lang="en-US" sz="1500" b="0" kern="0" dirty="0">
              <a:solidFill>
                <a:srgbClr val="5EA8C0"/>
              </a:solidFill>
            </a:endParaRPr>
          </a:p>
        </p:txBody>
      </p:sp>
      <p:sp>
        <p:nvSpPr>
          <p:cNvPr id="15" name="Shape 20"/>
          <p:cNvSpPr/>
          <p:nvPr/>
        </p:nvSpPr>
        <p:spPr>
          <a:xfrm flipV="1">
            <a:off x="201901" y="6340219"/>
            <a:ext cx="11788198" cy="1"/>
          </a:xfrm>
          <a:prstGeom prst="line">
            <a:avLst/>
          </a:prstGeom>
          <a:ln w="12700">
            <a:solidFill>
              <a:srgbClr val="0080B7"/>
            </a:solidFill>
            <a:miter lim="400000"/>
          </a:ln>
        </p:spPr>
        <p:txBody>
          <a:bodyPr lIns="0" tIns="0" rIns="0" bIns="0" anchor="ctr"/>
          <a:lstStyle/>
          <a:p>
            <a:pPr algn="ctr" defTabSz="480787">
              <a:defRPr sz="2400"/>
            </a:pPr>
            <a:endParaRPr sz="2000" kern="0">
              <a:solidFill>
                <a:sysClr val="windowText" lastClr="000000"/>
              </a:solidFill>
              <a:sym typeface="Helvetica Light"/>
            </a:endParaRPr>
          </a:p>
        </p:txBody>
      </p:sp>
      <p:sp>
        <p:nvSpPr>
          <p:cNvPr id="20" name="Shape 30"/>
          <p:cNvSpPr/>
          <p:nvPr/>
        </p:nvSpPr>
        <p:spPr>
          <a:xfrm>
            <a:off x="582795" y="601400"/>
            <a:ext cx="7047891" cy="730777"/>
          </a:xfrm>
          <a:prstGeom prst="rect">
            <a:avLst/>
          </a:prstGeom>
          <a:ln w="12700">
            <a:miter lim="400000"/>
          </a:ln>
          <a:extLst>
            <a:ext uri="{C572A759-6A51-4108-AA02-DFA0A04FC94B}">
              <ma14:wrappingTextBoxFlag xmlns="" xmlns:ma14="http://schemas.microsoft.com/office/mac/drawingml/2011/main" val="1"/>
            </a:ext>
          </a:extLst>
        </p:spPr>
        <p:txBody>
          <a:bodyPr wrap="none" lIns="41815" tIns="41815" rIns="41815" bIns="41815" anchor="ctr">
            <a:spAutoFit/>
          </a:bodyPr>
          <a:lstStyle>
            <a:lvl1pPr algn="l">
              <a:defRPr sz="4200" b="1">
                <a:solidFill>
                  <a:srgbClr val="0080B7"/>
                </a:solidFill>
                <a:latin typeface="Arial"/>
                <a:ea typeface="Arial"/>
                <a:cs typeface="Arial"/>
                <a:sym typeface="Arial"/>
              </a:defRPr>
            </a:lvl1pPr>
          </a:lstStyle>
          <a:p>
            <a:pPr defTabSz="480787" latinLnBrk="1" hangingPunct="0"/>
            <a:r>
              <a:rPr lang="en-US" i="1" kern="0" dirty="0" smtClean="0">
                <a:solidFill>
                  <a:srgbClr val="5EA8C0"/>
                </a:solidFill>
                <a:latin typeface="Georgia"/>
                <a:cs typeface="Georgia"/>
              </a:rPr>
              <a:t>PRESENTATION TOPICS</a:t>
            </a:r>
            <a:endParaRPr lang="en-US" i="1" kern="0" dirty="0">
              <a:solidFill>
                <a:srgbClr val="5EA8C0"/>
              </a:solidFill>
              <a:latin typeface="Georgia"/>
              <a:cs typeface="Georgia"/>
            </a:endParaRPr>
          </a:p>
        </p:txBody>
      </p:sp>
      <p:sp>
        <p:nvSpPr>
          <p:cNvPr id="21" name="TextBox 20"/>
          <p:cNvSpPr txBox="1"/>
          <p:nvPr/>
        </p:nvSpPr>
        <p:spPr>
          <a:xfrm>
            <a:off x="10074915" y="6573247"/>
            <a:ext cx="1684244" cy="2383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1815" tIns="41815" rIns="41815" bIns="41815" numCol="1" spcCol="31352" rtlCol="0" anchor="ctr">
            <a:spAutoFit/>
          </a:bodyPr>
          <a:lstStyle/>
          <a:p>
            <a:pPr algn="r" defTabSz="480787" latinLnBrk="1" hangingPunct="0"/>
            <a:r>
              <a:rPr lang="en-US" sz="1000" b="1" kern="0" dirty="0">
                <a:solidFill>
                  <a:srgbClr val="0C7A93"/>
                </a:solidFill>
                <a:latin typeface="Arial" panose="020B0604020202020204" pitchFamily="34" charset="0"/>
                <a:cs typeface="Arial" panose="020B0604020202020204" pitchFamily="34" charset="0"/>
                <a:sym typeface="Helvetica Light"/>
              </a:rPr>
              <a:t>Division of Drinking Water</a:t>
            </a:r>
            <a:endParaRPr lang="en-US" sz="1000" b="1" kern="0" dirty="0">
              <a:solidFill>
                <a:srgbClr val="DCDEE0">
                  <a:lumMod val="50000"/>
                </a:srgbClr>
              </a:solidFill>
              <a:sym typeface="Helvetica Light"/>
            </a:endParaRPr>
          </a:p>
        </p:txBody>
      </p:sp>
    </p:spTree>
    <p:extLst>
      <p:ext uri="{BB962C8B-B14F-4D97-AF65-F5344CB8AC3E}">
        <p14:creationId xmlns:p14="http://schemas.microsoft.com/office/powerpoint/2010/main" val="3966066777"/>
      </p:ext>
    </p:extLst>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4C4C4C"/>
        </a:solidFill>
        <a:effectLst/>
      </p:bgPr>
    </p:bg>
    <p:spTree>
      <p:nvGrpSpPr>
        <p:cNvPr id="1" name=""/>
        <p:cNvGrpSpPr/>
        <p:nvPr/>
      </p:nvGrpSpPr>
      <p:grpSpPr>
        <a:xfrm>
          <a:off x="0" y="0"/>
          <a:ext cx="0" cy="0"/>
          <a:chOff x="0" y="0"/>
          <a:chExt cx="0" cy="0"/>
        </a:xfrm>
      </p:grpSpPr>
      <p:sp>
        <p:nvSpPr>
          <p:cNvPr id="33" name="Shape 33"/>
          <p:cNvSpPr/>
          <p:nvPr/>
        </p:nvSpPr>
        <p:spPr>
          <a:xfrm flipV="1">
            <a:off x="201901" y="6340205"/>
            <a:ext cx="11788198" cy="1"/>
          </a:xfrm>
          <a:prstGeom prst="line">
            <a:avLst/>
          </a:prstGeom>
          <a:ln w="12700">
            <a:solidFill>
              <a:srgbClr val="0080B7"/>
            </a:solidFill>
            <a:miter lim="400000"/>
          </a:ln>
        </p:spPr>
        <p:txBody>
          <a:bodyPr lIns="0" tIns="0" rIns="0" bIns="0" anchor="ctr"/>
          <a:lstStyle/>
          <a:p>
            <a:pPr algn="ctr" defTabSz="481594">
              <a:defRPr sz="2400"/>
            </a:pPr>
            <a:endParaRPr sz="2000" kern="0">
              <a:solidFill>
                <a:sysClr val="windowText" lastClr="000000"/>
              </a:solidFill>
              <a:sym typeface="Helvetica Light"/>
            </a:endParaRPr>
          </a:p>
        </p:txBody>
      </p:sp>
      <p:sp>
        <p:nvSpPr>
          <p:cNvPr id="34" name="Shape 34"/>
          <p:cNvSpPr/>
          <p:nvPr/>
        </p:nvSpPr>
        <p:spPr>
          <a:xfrm flipV="1">
            <a:off x="201901" y="214439"/>
            <a:ext cx="11788198" cy="1"/>
          </a:xfrm>
          <a:prstGeom prst="line">
            <a:avLst/>
          </a:prstGeom>
          <a:ln w="12700">
            <a:solidFill>
              <a:srgbClr val="0080B7"/>
            </a:solidFill>
            <a:miter lim="400000"/>
          </a:ln>
        </p:spPr>
        <p:txBody>
          <a:bodyPr lIns="0" tIns="0" rIns="0" bIns="0" anchor="ctr"/>
          <a:lstStyle/>
          <a:p>
            <a:pPr algn="ctr" defTabSz="481594">
              <a:defRPr sz="2400"/>
            </a:pPr>
            <a:endParaRPr sz="2000" kern="0">
              <a:solidFill>
                <a:sysClr val="windowText" lastClr="000000"/>
              </a:solidFill>
              <a:sym typeface="Helvetica Light"/>
            </a:endParaRPr>
          </a:p>
        </p:txBody>
      </p:sp>
      <p:sp>
        <p:nvSpPr>
          <p:cNvPr id="36" name="Shape 36"/>
          <p:cNvSpPr/>
          <p:nvPr/>
        </p:nvSpPr>
        <p:spPr>
          <a:xfrm>
            <a:off x="4953000" y="3252663"/>
            <a:ext cx="6601961" cy="546253"/>
          </a:xfrm>
          <a:prstGeom prst="rect">
            <a:avLst/>
          </a:prstGeom>
          <a:ln w="12700">
            <a:miter lim="400000"/>
          </a:ln>
          <a:extLst>
            <a:ext uri="{C572A759-6A51-4108-AA02-DFA0A04FC94B}">
              <ma14:wrappingTextBoxFlag xmlns="" xmlns:ma14="http://schemas.microsoft.com/office/mac/drawingml/2011/main" val="1"/>
            </a:ext>
          </a:extLst>
        </p:spPr>
        <p:txBody>
          <a:bodyPr wrap="square" lIns="41885" tIns="41885" rIns="41885" bIns="41885" anchor="ctr">
            <a:spAutoFit/>
          </a:bodyPr>
          <a:lstStyle>
            <a:lvl1pPr algn="l">
              <a:defRPr sz="2500" b="1">
                <a:solidFill>
                  <a:srgbClr val="0080B7"/>
                </a:solidFill>
                <a:latin typeface="Arial"/>
                <a:ea typeface="Arial"/>
                <a:cs typeface="Arial"/>
                <a:sym typeface="Arial"/>
              </a:defRPr>
            </a:lvl1pPr>
          </a:lstStyle>
          <a:p>
            <a:pPr defTabSz="481594">
              <a:defRPr sz="1800" b="0">
                <a:solidFill>
                  <a:srgbClr val="000000"/>
                </a:solidFill>
              </a:defRPr>
            </a:pPr>
            <a:endParaRPr lang="en-US" sz="1500" b="0" kern="0" dirty="0">
              <a:solidFill>
                <a:srgbClr val="FFFFFF"/>
              </a:solidFill>
            </a:endParaRPr>
          </a:p>
          <a:p>
            <a:pPr defTabSz="481594">
              <a:defRPr sz="1800" b="0">
                <a:solidFill>
                  <a:srgbClr val="000000"/>
                </a:solidFill>
              </a:defRPr>
            </a:pPr>
            <a:endParaRPr lang="en-US" sz="1500" b="0" kern="0" dirty="0">
              <a:solidFill>
                <a:srgbClr val="FFFFFF"/>
              </a:solidFill>
            </a:endParaRPr>
          </a:p>
        </p:txBody>
      </p:sp>
      <p:sp>
        <p:nvSpPr>
          <p:cNvPr id="41" name="Shape 41"/>
          <p:cNvSpPr/>
          <p:nvPr/>
        </p:nvSpPr>
        <p:spPr>
          <a:xfrm>
            <a:off x="582787" y="1493681"/>
            <a:ext cx="84653" cy="315420"/>
          </a:xfrm>
          <a:prstGeom prst="rect">
            <a:avLst/>
          </a:prstGeom>
          <a:ln w="12700">
            <a:miter lim="400000"/>
          </a:ln>
          <a:extLst>
            <a:ext uri="{C572A759-6A51-4108-AA02-DFA0A04FC94B}">
              <ma14:wrappingTextBoxFlag xmlns="" xmlns:ma14="http://schemas.microsoft.com/office/mac/drawingml/2011/main" val="1"/>
            </a:ext>
          </a:extLst>
        </p:spPr>
        <p:txBody>
          <a:bodyPr wrap="none" lIns="41885" tIns="41885" rIns="41885" bIns="41885" anchor="ctr">
            <a:spAutoFit/>
          </a:bodyPr>
          <a:lstStyle>
            <a:lvl1pPr algn="l">
              <a:defRPr sz="2500" b="1">
                <a:solidFill>
                  <a:srgbClr val="09B1DA"/>
                </a:solidFill>
                <a:latin typeface="Arial"/>
                <a:ea typeface="Arial"/>
                <a:cs typeface="Arial"/>
                <a:sym typeface="Arial"/>
              </a:defRPr>
            </a:lvl1pPr>
          </a:lstStyle>
          <a:p>
            <a:pPr defTabSz="481594">
              <a:defRPr sz="1800" b="0">
                <a:solidFill>
                  <a:srgbClr val="000000"/>
                </a:solidFill>
              </a:defRPr>
            </a:pPr>
            <a:endParaRPr lang="en-US" sz="1500" b="0" kern="0" dirty="0">
              <a:solidFill>
                <a:srgbClr val="5EA8C0"/>
              </a:solidFill>
            </a:endParaRPr>
          </a:p>
        </p:txBody>
      </p:sp>
      <p:sp>
        <p:nvSpPr>
          <p:cNvPr id="15" name="Shape 20"/>
          <p:cNvSpPr/>
          <p:nvPr/>
        </p:nvSpPr>
        <p:spPr>
          <a:xfrm flipV="1">
            <a:off x="201901" y="6340205"/>
            <a:ext cx="11788198" cy="1"/>
          </a:xfrm>
          <a:prstGeom prst="line">
            <a:avLst/>
          </a:prstGeom>
          <a:ln w="12700">
            <a:solidFill>
              <a:srgbClr val="0080B7"/>
            </a:solidFill>
            <a:miter lim="400000"/>
          </a:ln>
        </p:spPr>
        <p:txBody>
          <a:bodyPr lIns="0" tIns="0" rIns="0" bIns="0" anchor="ctr"/>
          <a:lstStyle/>
          <a:p>
            <a:pPr algn="ctr" defTabSz="481594">
              <a:defRPr sz="2400"/>
            </a:pPr>
            <a:endParaRPr sz="2000" kern="0">
              <a:solidFill>
                <a:sysClr val="windowText" lastClr="000000"/>
              </a:solidFill>
              <a:sym typeface="Helvetica Light"/>
            </a:endParaRPr>
          </a:p>
        </p:txBody>
      </p:sp>
      <p:sp>
        <p:nvSpPr>
          <p:cNvPr id="20" name="Shape 30"/>
          <p:cNvSpPr/>
          <p:nvPr/>
        </p:nvSpPr>
        <p:spPr>
          <a:xfrm>
            <a:off x="582776" y="601325"/>
            <a:ext cx="9277810" cy="730919"/>
          </a:xfrm>
          <a:prstGeom prst="rect">
            <a:avLst/>
          </a:prstGeom>
          <a:ln w="12700">
            <a:miter lim="400000"/>
          </a:ln>
          <a:extLst>
            <a:ext uri="{C572A759-6A51-4108-AA02-DFA0A04FC94B}">
              <ma14:wrappingTextBoxFlag xmlns="" xmlns:ma14="http://schemas.microsoft.com/office/mac/drawingml/2011/main" val="1"/>
            </a:ext>
          </a:extLst>
        </p:spPr>
        <p:txBody>
          <a:bodyPr wrap="none" lIns="41885" tIns="41885" rIns="41885" bIns="41885" anchor="ctr">
            <a:spAutoFit/>
          </a:bodyPr>
          <a:lstStyle>
            <a:lvl1pPr algn="l">
              <a:defRPr sz="4200" b="1">
                <a:solidFill>
                  <a:srgbClr val="0080B7"/>
                </a:solidFill>
                <a:latin typeface="Arial"/>
                <a:ea typeface="Arial"/>
                <a:cs typeface="Arial"/>
                <a:sym typeface="Arial"/>
              </a:defRPr>
            </a:lvl1pPr>
          </a:lstStyle>
          <a:p>
            <a:pPr defTabSz="481594" latinLnBrk="1" hangingPunct="0"/>
            <a:r>
              <a:rPr lang="en-US" i="1" kern="0" dirty="0" smtClean="0">
                <a:solidFill>
                  <a:srgbClr val="5EA8C0"/>
                </a:solidFill>
                <a:latin typeface="Georgia"/>
                <a:cs typeface="Georgia"/>
              </a:rPr>
              <a:t>RECENT CHANGES TO R309-510</a:t>
            </a:r>
            <a:endParaRPr lang="en-US" i="1" kern="0" dirty="0">
              <a:solidFill>
                <a:srgbClr val="5EA8C0"/>
              </a:solidFill>
              <a:latin typeface="Georgia"/>
              <a:cs typeface="Georgia"/>
            </a:endParaRPr>
          </a:p>
        </p:txBody>
      </p:sp>
      <p:sp>
        <p:nvSpPr>
          <p:cNvPr id="21" name="TextBox 20"/>
          <p:cNvSpPr txBox="1"/>
          <p:nvPr/>
        </p:nvSpPr>
        <p:spPr>
          <a:xfrm>
            <a:off x="10074766" y="6573172"/>
            <a:ext cx="1684385" cy="23847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1885" tIns="41885" rIns="41885" bIns="41885" numCol="1" spcCol="31404" rtlCol="0" anchor="ctr">
            <a:spAutoFit/>
          </a:bodyPr>
          <a:lstStyle/>
          <a:p>
            <a:pPr algn="r" defTabSz="481594" latinLnBrk="1" hangingPunct="0"/>
            <a:r>
              <a:rPr lang="en-US" sz="1000" b="1" kern="0" dirty="0">
                <a:solidFill>
                  <a:srgbClr val="0C7A93"/>
                </a:solidFill>
                <a:latin typeface="Arial" panose="020B0604020202020204" pitchFamily="34" charset="0"/>
                <a:cs typeface="Arial" panose="020B0604020202020204" pitchFamily="34" charset="0"/>
                <a:sym typeface="Helvetica Light"/>
              </a:rPr>
              <a:t>Division of Drinking Water</a:t>
            </a:r>
            <a:endParaRPr lang="en-US" sz="1000" b="1" kern="0" dirty="0">
              <a:solidFill>
                <a:srgbClr val="DCDEE0">
                  <a:lumMod val="50000"/>
                </a:srgbClr>
              </a:solidFill>
              <a:sym typeface="Helvetica Light"/>
            </a:endParaRPr>
          </a:p>
        </p:txBody>
      </p:sp>
      <p:pic>
        <p:nvPicPr>
          <p:cNvPr id="10" name="Picture 9" descr="4 - R309-510 Amendment (DDW) (4-29-2015).docx [Compatibility Mode] - Word"/>
          <p:cNvPicPr>
            <a:picLocks noChangeAspect="1"/>
          </p:cNvPicPr>
          <p:nvPr/>
        </p:nvPicPr>
        <p:blipFill rotWithShape="1">
          <a:blip r:embed="rId2">
            <a:extLst>
              <a:ext uri="{28A0092B-C50C-407E-A947-70E740481C1C}">
                <a14:useLocalDpi xmlns:a14="http://schemas.microsoft.com/office/drawing/2010/main" val="0"/>
              </a:ext>
            </a:extLst>
          </a:blip>
          <a:srcRect l="30000" t="28675" r="29166" b="3083"/>
          <a:stretch/>
        </p:blipFill>
        <p:spPr>
          <a:xfrm>
            <a:off x="511003" y="1480012"/>
            <a:ext cx="6463684" cy="4748828"/>
          </a:xfrm>
          <a:prstGeom prst="rect">
            <a:avLst/>
          </a:prstGeom>
        </p:spPr>
      </p:pic>
      <p:pic>
        <p:nvPicPr>
          <p:cNvPr id="11" name="Picture 10" descr="Source Reduction Guidance 20150428.docx [Compatibility Mode] - Word"/>
          <p:cNvPicPr>
            <a:picLocks noChangeAspect="1"/>
          </p:cNvPicPr>
          <p:nvPr/>
        </p:nvPicPr>
        <p:blipFill rotWithShape="1">
          <a:blip r:embed="rId3">
            <a:extLst>
              <a:ext uri="{28A0092B-C50C-407E-A947-70E740481C1C}">
                <a14:useLocalDpi xmlns:a14="http://schemas.microsoft.com/office/drawing/2010/main" val="0"/>
              </a:ext>
            </a:extLst>
          </a:blip>
          <a:srcRect l="27501" t="21851" r="25000" b="3553"/>
          <a:stretch/>
        </p:blipFill>
        <p:spPr>
          <a:xfrm>
            <a:off x="2243103" y="1480012"/>
            <a:ext cx="6809641" cy="4748828"/>
          </a:xfrm>
          <a:prstGeom prst="rect">
            <a:avLst/>
          </a:prstGeom>
        </p:spPr>
      </p:pic>
      <p:pic>
        <p:nvPicPr>
          <p:cNvPr id="12" name="Picture 11" descr="Storage Reduction Guidance 20150428.docx [Compatibility Mode] - Word"/>
          <p:cNvPicPr>
            <a:picLocks noChangeAspect="1"/>
          </p:cNvPicPr>
          <p:nvPr/>
        </p:nvPicPr>
        <p:blipFill rotWithShape="1">
          <a:blip r:embed="rId4">
            <a:extLst>
              <a:ext uri="{28A0092B-C50C-407E-A947-70E740481C1C}">
                <a14:useLocalDpi xmlns:a14="http://schemas.microsoft.com/office/drawing/2010/main" val="0"/>
              </a:ext>
            </a:extLst>
          </a:blip>
          <a:srcRect l="26667" t="26073" r="25000" b="3553"/>
          <a:stretch/>
        </p:blipFill>
        <p:spPr>
          <a:xfrm>
            <a:off x="4414215" y="1480011"/>
            <a:ext cx="7344856" cy="4748829"/>
          </a:xfrm>
          <a:prstGeom prst="rect">
            <a:avLst/>
          </a:prstGeom>
        </p:spPr>
      </p:pic>
    </p:spTree>
    <p:extLst>
      <p:ext uri="{BB962C8B-B14F-4D97-AF65-F5344CB8AC3E}">
        <p14:creationId xmlns:p14="http://schemas.microsoft.com/office/powerpoint/2010/main" val="27229537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4C4C4C"/>
        </a:solidFill>
        <a:effectLst/>
      </p:bgPr>
    </p:bg>
    <p:spTree>
      <p:nvGrpSpPr>
        <p:cNvPr id="1" name=""/>
        <p:cNvGrpSpPr/>
        <p:nvPr/>
      </p:nvGrpSpPr>
      <p:grpSpPr>
        <a:xfrm>
          <a:off x="0" y="0"/>
          <a:ext cx="0" cy="0"/>
          <a:chOff x="0" y="0"/>
          <a:chExt cx="0" cy="0"/>
        </a:xfrm>
      </p:grpSpPr>
      <p:sp>
        <p:nvSpPr>
          <p:cNvPr id="33" name="Shape 33"/>
          <p:cNvSpPr/>
          <p:nvPr/>
        </p:nvSpPr>
        <p:spPr>
          <a:xfrm flipV="1">
            <a:off x="201901" y="6340190"/>
            <a:ext cx="11788198" cy="1"/>
          </a:xfrm>
          <a:prstGeom prst="line">
            <a:avLst/>
          </a:prstGeom>
          <a:ln w="12700">
            <a:solidFill>
              <a:srgbClr val="0080B7"/>
            </a:solidFill>
            <a:miter lim="400000"/>
          </a:ln>
        </p:spPr>
        <p:txBody>
          <a:bodyPr lIns="0" tIns="0" rIns="0" bIns="0" anchor="ctr"/>
          <a:lstStyle/>
          <a:p>
            <a:pPr algn="ctr" defTabSz="482459">
              <a:defRPr sz="2400"/>
            </a:pPr>
            <a:endParaRPr sz="2000" kern="0">
              <a:solidFill>
                <a:sysClr val="windowText" lastClr="000000"/>
              </a:solidFill>
              <a:sym typeface="Helvetica Light"/>
            </a:endParaRPr>
          </a:p>
        </p:txBody>
      </p:sp>
      <p:sp>
        <p:nvSpPr>
          <p:cNvPr id="34" name="Shape 34"/>
          <p:cNvSpPr/>
          <p:nvPr/>
        </p:nvSpPr>
        <p:spPr>
          <a:xfrm flipV="1">
            <a:off x="201901" y="214424"/>
            <a:ext cx="11788198" cy="1"/>
          </a:xfrm>
          <a:prstGeom prst="line">
            <a:avLst/>
          </a:prstGeom>
          <a:ln w="12700">
            <a:solidFill>
              <a:srgbClr val="0080B7"/>
            </a:solidFill>
            <a:miter lim="400000"/>
          </a:ln>
        </p:spPr>
        <p:txBody>
          <a:bodyPr lIns="0" tIns="0" rIns="0" bIns="0" anchor="ctr"/>
          <a:lstStyle/>
          <a:p>
            <a:pPr algn="ctr" defTabSz="482459">
              <a:defRPr sz="2400"/>
            </a:pPr>
            <a:endParaRPr sz="2000" kern="0">
              <a:solidFill>
                <a:sysClr val="windowText" lastClr="000000"/>
              </a:solidFill>
              <a:sym typeface="Helvetica Light"/>
            </a:endParaRPr>
          </a:p>
        </p:txBody>
      </p:sp>
      <p:sp>
        <p:nvSpPr>
          <p:cNvPr id="36" name="Shape 36"/>
          <p:cNvSpPr/>
          <p:nvPr/>
        </p:nvSpPr>
        <p:spPr>
          <a:xfrm>
            <a:off x="1098694" y="2316224"/>
            <a:ext cx="6130305" cy="546404"/>
          </a:xfrm>
          <a:prstGeom prst="rect">
            <a:avLst/>
          </a:prstGeom>
          <a:ln w="12700">
            <a:miter lim="400000"/>
          </a:ln>
          <a:extLst>
            <a:ext uri="{C572A759-6A51-4108-AA02-DFA0A04FC94B}">
              <ma14:wrappingTextBoxFlag xmlns="" xmlns:ma14="http://schemas.microsoft.com/office/mac/drawingml/2011/main" val="1"/>
            </a:ext>
          </a:extLst>
        </p:spPr>
        <p:txBody>
          <a:bodyPr wrap="none" lIns="41960" tIns="41960" rIns="41960" bIns="41960" anchor="ctr">
            <a:spAutoFit/>
          </a:bodyPr>
          <a:lstStyle>
            <a:lvl1pPr algn="l">
              <a:defRPr sz="2500" b="1">
                <a:solidFill>
                  <a:srgbClr val="0080B7"/>
                </a:solidFill>
                <a:latin typeface="Arial"/>
                <a:ea typeface="Arial"/>
                <a:cs typeface="Arial"/>
                <a:sym typeface="Arial"/>
              </a:defRPr>
            </a:lvl1pPr>
          </a:lstStyle>
          <a:p>
            <a:pPr marL="283181" indent="-283181" defTabSz="482459">
              <a:buFont typeface="Arial" panose="020B0604020202020204" pitchFamily="34" charset="0"/>
              <a:buChar char="•"/>
              <a:defRPr sz="1800" b="0">
                <a:solidFill>
                  <a:srgbClr val="000000"/>
                </a:solidFill>
              </a:defRPr>
            </a:pPr>
            <a:r>
              <a:rPr lang="en-US" sz="1500" b="0" kern="0" dirty="0">
                <a:solidFill>
                  <a:srgbClr val="FFFFFF"/>
                </a:solidFill>
              </a:rPr>
              <a:t>Local authorities may impose more stringent requirements than the </a:t>
            </a:r>
          </a:p>
          <a:p>
            <a:pPr defTabSz="482459">
              <a:defRPr sz="1800" b="0">
                <a:solidFill>
                  <a:srgbClr val="000000"/>
                </a:solidFill>
              </a:defRPr>
            </a:pPr>
            <a:r>
              <a:rPr lang="en-US" sz="1500" b="0" kern="0" dirty="0">
                <a:solidFill>
                  <a:srgbClr val="FFFFFF"/>
                </a:solidFill>
              </a:rPr>
              <a:t>	minimum sizing requirements of R309-510.</a:t>
            </a:r>
          </a:p>
        </p:txBody>
      </p:sp>
      <p:sp>
        <p:nvSpPr>
          <p:cNvPr id="37" name="Shape 37"/>
          <p:cNvSpPr/>
          <p:nvPr/>
        </p:nvSpPr>
        <p:spPr>
          <a:xfrm>
            <a:off x="1098702" y="3212169"/>
            <a:ext cx="6606397" cy="546404"/>
          </a:xfrm>
          <a:prstGeom prst="rect">
            <a:avLst/>
          </a:prstGeom>
          <a:ln w="12700">
            <a:miter lim="400000"/>
          </a:ln>
          <a:extLst>
            <a:ext uri="{C572A759-6A51-4108-AA02-DFA0A04FC94B}">
              <ma14:wrappingTextBoxFlag xmlns="" xmlns:ma14="http://schemas.microsoft.com/office/mac/drawingml/2011/main" val="1"/>
            </a:ext>
          </a:extLst>
        </p:spPr>
        <p:txBody>
          <a:bodyPr wrap="none" lIns="41960" tIns="41960" rIns="41960" bIns="41960" anchor="ctr">
            <a:spAutoFit/>
          </a:bodyPr>
          <a:lstStyle>
            <a:lvl1pPr algn="l">
              <a:defRPr sz="2500" b="1">
                <a:solidFill>
                  <a:srgbClr val="0080B7"/>
                </a:solidFill>
                <a:latin typeface="Arial"/>
                <a:ea typeface="Arial"/>
                <a:cs typeface="Arial"/>
                <a:sym typeface="Arial"/>
              </a:defRPr>
            </a:lvl1pPr>
          </a:lstStyle>
          <a:p>
            <a:pPr marL="283181" indent="-283181" defTabSz="482459">
              <a:buFont typeface="Arial" panose="020B0604020202020204" pitchFamily="34" charset="0"/>
              <a:buChar char="•"/>
              <a:defRPr sz="1800" b="0">
                <a:solidFill>
                  <a:srgbClr val="000000"/>
                </a:solidFill>
              </a:defRPr>
            </a:pPr>
            <a:r>
              <a:rPr lang="en-US" sz="1500" b="0" kern="0" dirty="0">
                <a:solidFill>
                  <a:srgbClr val="FFFFFF"/>
                </a:solidFill>
              </a:rPr>
              <a:t>Clarify definition of “Recreational Home Development” include limitations </a:t>
            </a:r>
          </a:p>
          <a:p>
            <a:pPr defTabSz="482459">
              <a:defRPr sz="1800" b="0">
                <a:solidFill>
                  <a:srgbClr val="000000"/>
                </a:solidFill>
              </a:defRPr>
            </a:pPr>
            <a:r>
              <a:rPr lang="en-US" sz="1500" b="0" kern="0" dirty="0">
                <a:solidFill>
                  <a:srgbClr val="FFFFFF"/>
                </a:solidFill>
              </a:rPr>
              <a:t>	on fixture units and square footage.</a:t>
            </a:r>
          </a:p>
        </p:txBody>
      </p:sp>
      <p:sp>
        <p:nvSpPr>
          <p:cNvPr id="38" name="Shape 38"/>
          <p:cNvSpPr/>
          <p:nvPr/>
        </p:nvSpPr>
        <p:spPr>
          <a:xfrm>
            <a:off x="1098707" y="4157276"/>
            <a:ext cx="7052031" cy="777237"/>
          </a:xfrm>
          <a:prstGeom prst="rect">
            <a:avLst/>
          </a:prstGeom>
          <a:ln w="12700">
            <a:miter lim="400000"/>
          </a:ln>
          <a:extLst>
            <a:ext uri="{C572A759-6A51-4108-AA02-DFA0A04FC94B}">
              <ma14:wrappingTextBoxFlag xmlns="" xmlns:ma14="http://schemas.microsoft.com/office/mac/drawingml/2011/main" val="1"/>
            </a:ext>
          </a:extLst>
        </p:spPr>
        <p:txBody>
          <a:bodyPr wrap="none" lIns="41960" tIns="41960" rIns="41960" bIns="41960" anchor="ctr">
            <a:spAutoFit/>
          </a:bodyPr>
          <a:lstStyle>
            <a:lvl1pPr algn="l">
              <a:defRPr sz="2500" b="1">
                <a:solidFill>
                  <a:srgbClr val="0080B7"/>
                </a:solidFill>
                <a:latin typeface="Arial"/>
                <a:ea typeface="Arial"/>
                <a:cs typeface="Arial"/>
                <a:sym typeface="Arial"/>
              </a:defRPr>
            </a:lvl1pPr>
          </a:lstStyle>
          <a:p>
            <a:pPr marL="283181" indent="-283181" defTabSz="482459">
              <a:buFont typeface="Arial" panose="020B0604020202020204" pitchFamily="34" charset="0"/>
              <a:buChar char="•"/>
              <a:defRPr sz="1800" b="0">
                <a:solidFill>
                  <a:srgbClr val="000000"/>
                </a:solidFill>
              </a:defRPr>
            </a:pPr>
            <a:r>
              <a:rPr lang="en-US" sz="1500" b="0" kern="0" dirty="0">
                <a:solidFill>
                  <a:srgbClr val="FFFFFF"/>
                </a:solidFill>
              </a:rPr>
              <a:t>Note that the irrigation requirement is based on direct application of water and </a:t>
            </a:r>
          </a:p>
          <a:p>
            <a:pPr defTabSz="482459">
              <a:defRPr sz="1800" b="0">
                <a:solidFill>
                  <a:srgbClr val="000000"/>
                </a:solidFill>
              </a:defRPr>
            </a:pPr>
            <a:r>
              <a:rPr lang="en-US" sz="1500" b="0" kern="0" dirty="0">
                <a:solidFill>
                  <a:srgbClr val="FFFFFF"/>
                </a:solidFill>
              </a:rPr>
              <a:t>	that a safety factor should be considered to account for losses such as </a:t>
            </a:r>
          </a:p>
          <a:p>
            <a:pPr defTabSz="482459">
              <a:defRPr sz="1800" b="0">
                <a:solidFill>
                  <a:srgbClr val="000000"/>
                </a:solidFill>
              </a:defRPr>
            </a:pPr>
            <a:r>
              <a:rPr lang="en-US" sz="1500" b="0" kern="0" dirty="0">
                <a:solidFill>
                  <a:srgbClr val="FFFFFF"/>
                </a:solidFill>
              </a:rPr>
              <a:t>	evaporation, leaks, irrigation method, etc.</a:t>
            </a:r>
          </a:p>
        </p:txBody>
      </p:sp>
      <p:sp>
        <p:nvSpPr>
          <p:cNvPr id="41" name="Shape 41"/>
          <p:cNvSpPr/>
          <p:nvPr/>
        </p:nvSpPr>
        <p:spPr>
          <a:xfrm>
            <a:off x="582781" y="1493596"/>
            <a:ext cx="2402682" cy="315572"/>
          </a:xfrm>
          <a:prstGeom prst="rect">
            <a:avLst/>
          </a:prstGeom>
          <a:ln w="12700">
            <a:miter lim="400000"/>
          </a:ln>
          <a:extLst>
            <a:ext uri="{C572A759-6A51-4108-AA02-DFA0A04FC94B}">
              <ma14:wrappingTextBoxFlag xmlns="" xmlns:ma14="http://schemas.microsoft.com/office/mac/drawingml/2011/main" val="1"/>
            </a:ext>
          </a:extLst>
        </p:spPr>
        <p:txBody>
          <a:bodyPr wrap="none" lIns="41960" tIns="41960" rIns="41960" bIns="41960" anchor="ctr">
            <a:spAutoFit/>
          </a:bodyPr>
          <a:lstStyle>
            <a:lvl1pPr algn="l">
              <a:defRPr sz="2500" b="1">
                <a:solidFill>
                  <a:srgbClr val="09B1DA"/>
                </a:solidFill>
                <a:latin typeface="Arial"/>
                <a:ea typeface="Arial"/>
                <a:cs typeface="Arial"/>
                <a:sym typeface="Arial"/>
              </a:defRPr>
            </a:lvl1pPr>
          </a:lstStyle>
          <a:p>
            <a:pPr defTabSz="482459">
              <a:defRPr sz="1800" b="0">
                <a:solidFill>
                  <a:srgbClr val="000000"/>
                </a:solidFill>
              </a:defRPr>
            </a:pPr>
            <a:r>
              <a:rPr lang="en-US" sz="1500" b="0" kern="0" dirty="0">
                <a:solidFill>
                  <a:srgbClr val="5EA8C0"/>
                </a:solidFill>
              </a:rPr>
              <a:t>OTHER CLARIFICATIONS</a:t>
            </a:r>
          </a:p>
        </p:txBody>
      </p:sp>
      <p:sp>
        <p:nvSpPr>
          <p:cNvPr id="15" name="Shape 20"/>
          <p:cNvSpPr/>
          <p:nvPr/>
        </p:nvSpPr>
        <p:spPr>
          <a:xfrm flipV="1">
            <a:off x="201901" y="6340190"/>
            <a:ext cx="11788198" cy="1"/>
          </a:xfrm>
          <a:prstGeom prst="line">
            <a:avLst/>
          </a:prstGeom>
          <a:ln w="12700">
            <a:solidFill>
              <a:srgbClr val="0080B7"/>
            </a:solidFill>
            <a:miter lim="400000"/>
          </a:ln>
        </p:spPr>
        <p:txBody>
          <a:bodyPr lIns="0" tIns="0" rIns="0" bIns="0" anchor="ctr"/>
          <a:lstStyle/>
          <a:p>
            <a:pPr algn="ctr" defTabSz="482459">
              <a:defRPr sz="2400"/>
            </a:pPr>
            <a:endParaRPr sz="2000" kern="0">
              <a:solidFill>
                <a:sysClr val="windowText" lastClr="000000"/>
              </a:solidFill>
              <a:sym typeface="Helvetica Light"/>
            </a:endParaRPr>
          </a:p>
        </p:txBody>
      </p:sp>
      <p:sp>
        <p:nvSpPr>
          <p:cNvPr id="20" name="Shape 30"/>
          <p:cNvSpPr/>
          <p:nvPr/>
        </p:nvSpPr>
        <p:spPr>
          <a:xfrm>
            <a:off x="582773" y="601241"/>
            <a:ext cx="8991024" cy="731070"/>
          </a:xfrm>
          <a:prstGeom prst="rect">
            <a:avLst/>
          </a:prstGeom>
          <a:ln w="12700">
            <a:miter lim="400000"/>
          </a:ln>
          <a:extLst>
            <a:ext uri="{C572A759-6A51-4108-AA02-DFA0A04FC94B}">
              <ma14:wrappingTextBoxFlag xmlns="" xmlns:ma14="http://schemas.microsoft.com/office/mac/drawingml/2011/main" val="1"/>
            </a:ext>
          </a:extLst>
        </p:spPr>
        <p:txBody>
          <a:bodyPr wrap="none" lIns="41960" tIns="41960" rIns="41960" bIns="41960" anchor="ctr">
            <a:spAutoFit/>
          </a:bodyPr>
          <a:lstStyle>
            <a:lvl1pPr algn="l">
              <a:defRPr sz="4200" b="1">
                <a:solidFill>
                  <a:srgbClr val="0080B7"/>
                </a:solidFill>
                <a:latin typeface="Arial"/>
                <a:ea typeface="Arial"/>
                <a:cs typeface="Arial"/>
                <a:sym typeface="Arial"/>
              </a:defRPr>
            </a:lvl1pPr>
          </a:lstStyle>
          <a:p>
            <a:pPr defTabSz="482459" latinLnBrk="1" hangingPunct="0"/>
            <a:r>
              <a:rPr lang="en-US" i="1" kern="0" dirty="0" smtClean="0">
                <a:solidFill>
                  <a:srgbClr val="5EA8C0"/>
                </a:solidFill>
                <a:latin typeface="Georgia"/>
                <a:cs typeface="Georgia"/>
              </a:rPr>
              <a:t>OTHER CHANGES TO R309-510</a:t>
            </a:r>
            <a:endParaRPr lang="en-US" i="1" kern="0" dirty="0">
              <a:solidFill>
                <a:srgbClr val="5EA8C0"/>
              </a:solidFill>
              <a:latin typeface="Georgia"/>
              <a:cs typeface="Georgia"/>
            </a:endParaRPr>
          </a:p>
        </p:txBody>
      </p:sp>
      <p:sp>
        <p:nvSpPr>
          <p:cNvPr id="21" name="TextBox 20"/>
          <p:cNvSpPr txBox="1"/>
          <p:nvPr/>
        </p:nvSpPr>
        <p:spPr>
          <a:xfrm>
            <a:off x="10074606" y="6573089"/>
            <a:ext cx="1684536" cy="2386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1960" tIns="41960" rIns="41960" bIns="41960" numCol="1" spcCol="31461" rtlCol="0" anchor="ctr">
            <a:spAutoFit/>
          </a:bodyPr>
          <a:lstStyle/>
          <a:p>
            <a:pPr algn="r" defTabSz="482459" latinLnBrk="1" hangingPunct="0"/>
            <a:r>
              <a:rPr lang="en-US" sz="1000" b="1" kern="0" dirty="0">
                <a:solidFill>
                  <a:srgbClr val="0C7A93"/>
                </a:solidFill>
                <a:latin typeface="Arial" panose="020B0604020202020204" pitchFamily="34" charset="0"/>
                <a:cs typeface="Arial" panose="020B0604020202020204" pitchFamily="34" charset="0"/>
                <a:sym typeface="Helvetica Light"/>
              </a:rPr>
              <a:t>Division of Drinking Water</a:t>
            </a:r>
            <a:endParaRPr lang="en-US" sz="1000" b="1" kern="0" dirty="0">
              <a:solidFill>
                <a:srgbClr val="DCDEE0">
                  <a:lumMod val="50000"/>
                </a:srgbClr>
              </a:solidFill>
              <a:sym typeface="Helvetica Light"/>
            </a:endParaRPr>
          </a:p>
        </p:txBody>
      </p:sp>
    </p:spTree>
    <p:extLst>
      <p:ext uri="{BB962C8B-B14F-4D97-AF65-F5344CB8AC3E}">
        <p14:creationId xmlns:p14="http://schemas.microsoft.com/office/powerpoint/2010/main" val="14253620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4C4C4C"/>
        </a:solidFill>
        <a:effectLst/>
      </p:bgPr>
    </p:bg>
    <p:spTree>
      <p:nvGrpSpPr>
        <p:cNvPr id="1" name=""/>
        <p:cNvGrpSpPr/>
        <p:nvPr/>
      </p:nvGrpSpPr>
      <p:grpSpPr>
        <a:xfrm>
          <a:off x="0" y="0"/>
          <a:ext cx="0" cy="0"/>
          <a:chOff x="0" y="0"/>
          <a:chExt cx="0" cy="0"/>
        </a:xfrm>
      </p:grpSpPr>
      <p:sp>
        <p:nvSpPr>
          <p:cNvPr id="33" name="Shape 33"/>
          <p:cNvSpPr/>
          <p:nvPr/>
        </p:nvSpPr>
        <p:spPr>
          <a:xfrm flipV="1">
            <a:off x="201901" y="6340174"/>
            <a:ext cx="11788198" cy="1"/>
          </a:xfrm>
          <a:prstGeom prst="line">
            <a:avLst/>
          </a:prstGeom>
          <a:ln w="12700">
            <a:solidFill>
              <a:srgbClr val="0080B7"/>
            </a:solidFill>
            <a:miter lim="400000"/>
          </a:ln>
        </p:spPr>
        <p:txBody>
          <a:bodyPr lIns="0" tIns="0" rIns="0" bIns="0" anchor="ctr"/>
          <a:lstStyle/>
          <a:p>
            <a:pPr algn="ctr" defTabSz="483386">
              <a:defRPr sz="2400"/>
            </a:pPr>
            <a:endParaRPr sz="2000" kern="0">
              <a:solidFill>
                <a:sysClr val="windowText" lastClr="000000"/>
              </a:solidFill>
              <a:sym typeface="Helvetica Light"/>
            </a:endParaRPr>
          </a:p>
        </p:txBody>
      </p:sp>
      <p:sp>
        <p:nvSpPr>
          <p:cNvPr id="34" name="Shape 34"/>
          <p:cNvSpPr/>
          <p:nvPr/>
        </p:nvSpPr>
        <p:spPr>
          <a:xfrm flipV="1">
            <a:off x="201901" y="214408"/>
            <a:ext cx="11788198" cy="1"/>
          </a:xfrm>
          <a:prstGeom prst="line">
            <a:avLst/>
          </a:prstGeom>
          <a:ln w="12700">
            <a:solidFill>
              <a:srgbClr val="0080B7"/>
            </a:solidFill>
            <a:miter lim="400000"/>
          </a:ln>
        </p:spPr>
        <p:txBody>
          <a:bodyPr lIns="0" tIns="0" rIns="0" bIns="0" anchor="ctr"/>
          <a:lstStyle/>
          <a:p>
            <a:pPr algn="ctr" defTabSz="483386">
              <a:defRPr sz="2400"/>
            </a:pPr>
            <a:endParaRPr sz="2000" kern="0">
              <a:solidFill>
                <a:sysClr val="windowText" lastClr="000000"/>
              </a:solidFill>
              <a:sym typeface="Helvetica Light"/>
            </a:endParaRPr>
          </a:p>
        </p:txBody>
      </p:sp>
      <p:sp>
        <p:nvSpPr>
          <p:cNvPr id="36" name="Shape 36"/>
          <p:cNvSpPr/>
          <p:nvPr/>
        </p:nvSpPr>
        <p:spPr>
          <a:xfrm>
            <a:off x="894566" y="1565826"/>
            <a:ext cx="10660417" cy="3932108"/>
          </a:xfrm>
          <a:prstGeom prst="rect">
            <a:avLst/>
          </a:prstGeom>
          <a:ln w="12700">
            <a:miter lim="400000"/>
          </a:ln>
          <a:extLst>
            <a:ext uri="{C572A759-6A51-4108-AA02-DFA0A04FC94B}">
              <ma14:wrappingTextBoxFlag xmlns="" xmlns:ma14="http://schemas.microsoft.com/office/mac/drawingml/2011/main" val="1"/>
            </a:ext>
          </a:extLst>
        </p:spPr>
        <p:txBody>
          <a:bodyPr wrap="square" lIns="42040" tIns="42040" rIns="42040" bIns="42040" anchor="ctr">
            <a:spAutoFit/>
          </a:bodyPr>
          <a:lstStyle>
            <a:lvl1pPr algn="l">
              <a:defRPr sz="2500" b="1">
                <a:solidFill>
                  <a:srgbClr val="0080B7"/>
                </a:solidFill>
                <a:latin typeface="Arial"/>
                <a:ea typeface="Arial"/>
                <a:cs typeface="Arial"/>
                <a:sym typeface="Arial"/>
              </a:defRPr>
            </a:lvl1pPr>
          </a:lstStyle>
          <a:p>
            <a:pPr marL="331010" indent="-331010" defTabSz="483386">
              <a:buFontTx/>
              <a:buAutoNum type="romanUcPeriod"/>
              <a:defRPr sz="1800" b="0">
                <a:solidFill>
                  <a:srgbClr val="000000"/>
                </a:solidFill>
              </a:defRPr>
            </a:pPr>
            <a:r>
              <a:rPr lang="en-US" sz="2000" b="0" kern="0" dirty="0">
                <a:solidFill>
                  <a:srgbClr val="83BED4"/>
                </a:solidFill>
              </a:rPr>
              <a:t>WATER USE DATA FORM</a:t>
            </a:r>
          </a:p>
          <a:p>
            <a:pPr defTabSz="483386">
              <a:defRPr sz="1800" b="0">
                <a:solidFill>
                  <a:srgbClr val="000000"/>
                </a:solidFill>
              </a:defRPr>
            </a:pPr>
            <a:endParaRPr lang="en-US" sz="2000" b="0" kern="0" dirty="0">
              <a:solidFill>
                <a:srgbClr val="83BED4"/>
              </a:solidFill>
            </a:endParaRPr>
          </a:p>
          <a:p>
            <a:pPr marL="425586" indent="-425586" defTabSz="483386">
              <a:buFont typeface="+mj-lt"/>
              <a:buAutoNum type="romanUcPeriod" startAt="2"/>
              <a:defRPr sz="1800" b="0">
                <a:solidFill>
                  <a:srgbClr val="000000"/>
                </a:solidFill>
              </a:defRPr>
            </a:pPr>
            <a:r>
              <a:rPr lang="en-US" sz="2000" b="0" kern="0" dirty="0">
                <a:solidFill>
                  <a:srgbClr val="83BED4"/>
                </a:solidFill>
              </a:rPr>
              <a:t>R309-510 MINIMUM SIZING REQUIREMENTS</a:t>
            </a:r>
          </a:p>
          <a:p>
            <a:pPr defTabSz="483386">
              <a:defRPr sz="1800" b="0">
                <a:solidFill>
                  <a:srgbClr val="000000"/>
                </a:solidFill>
              </a:defRPr>
            </a:pPr>
            <a:endParaRPr lang="en-US" sz="2000" b="0" kern="0" dirty="0">
              <a:solidFill>
                <a:srgbClr val="83BED4"/>
              </a:solidFill>
            </a:endParaRPr>
          </a:p>
          <a:p>
            <a:pPr marL="425586" indent="-425586" defTabSz="483386">
              <a:buFont typeface="+mj-lt"/>
              <a:buAutoNum type="romanUcPeriod" startAt="3"/>
              <a:defRPr sz="1800" b="0">
                <a:solidFill>
                  <a:srgbClr val="000000"/>
                </a:solidFill>
              </a:defRPr>
            </a:pPr>
            <a:r>
              <a:rPr lang="en-US" sz="2000" b="0" kern="0" dirty="0">
                <a:solidFill>
                  <a:srgbClr val="83BED4"/>
                </a:solidFill>
              </a:rPr>
              <a:t>LEGISLATIVE AUDIT</a:t>
            </a:r>
          </a:p>
          <a:p>
            <a:pPr defTabSz="483386">
              <a:defRPr sz="1800" b="0">
                <a:solidFill>
                  <a:srgbClr val="000000"/>
                </a:solidFill>
              </a:defRPr>
            </a:pPr>
            <a:endParaRPr lang="en-US" sz="2000" b="0" kern="0" dirty="0">
              <a:solidFill>
                <a:srgbClr val="83BED4"/>
              </a:solidFill>
            </a:endParaRPr>
          </a:p>
          <a:p>
            <a:pPr marL="425586" indent="-425586" defTabSz="483386">
              <a:buFont typeface="+mj-lt"/>
              <a:buAutoNum type="romanUcPeriod" startAt="4"/>
              <a:defRPr sz="1800" b="0">
                <a:solidFill>
                  <a:srgbClr val="000000"/>
                </a:solidFill>
              </a:defRPr>
            </a:pPr>
            <a:r>
              <a:rPr lang="en-US" sz="2000" b="0" kern="0" dirty="0">
                <a:solidFill>
                  <a:srgbClr val="83BED4"/>
                </a:solidFill>
              </a:rPr>
              <a:t>RECENT CHANGES TO R309-510</a:t>
            </a:r>
          </a:p>
          <a:p>
            <a:pPr defTabSz="483386">
              <a:defRPr sz="1800" b="0">
                <a:solidFill>
                  <a:srgbClr val="000000"/>
                </a:solidFill>
              </a:defRPr>
            </a:pPr>
            <a:endParaRPr lang="en-US" sz="2000" b="0" kern="0" dirty="0">
              <a:solidFill>
                <a:srgbClr val="FFFFFF"/>
              </a:solidFill>
            </a:endParaRPr>
          </a:p>
          <a:p>
            <a:pPr marL="425586" indent="-425586" defTabSz="483386">
              <a:buFont typeface="+mj-lt"/>
              <a:buAutoNum type="romanUcPeriod" startAt="5"/>
              <a:defRPr sz="1800" b="0">
                <a:solidFill>
                  <a:srgbClr val="000000"/>
                </a:solidFill>
              </a:defRPr>
            </a:pPr>
            <a:r>
              <a:rPr lang="en-US" sz="2000" b="0" kern="0" dirty="0">
                <a:solidFill>
                  <a:srgbClr val="FFFFFF"/>
                </a:solidFill>
              </a:rPr>
              <a:t>WATER USE STUDY</a:t>
            </a:r>
          </a:p>
          <a:p>
            <a:pPr defTabSz="483386">
              <a:defRPr sz="1800" b="0">
                <a:solidFill>
                  <a:srgbClr val="000000"/>
                </a:solidFill>
              </a:defRPr>
            </a:pPr>
            <a:endParaRPr lang="en-US" sz="2000" b="0" kern="0" dirty="0">
              <a:solidFill>
                <a:srgbClr val="FFFFFF"/>
              </a:solidFill>
            </a:endParaRPr>
          </a:p>
          <a:p>
            <a:pPr marL="425586" indent="-425586" defTabSz="483386">
              <a:buFont typeface="+mj-lt"/>
              <a:buAutoNum type="romanUcPeriod" startAt="6"/>
              <a:defRPr sz="1800" b="0">
                <a:solidFill>
                  <a:srgbClr val="000000"/>
                </a:solidFill>
              </a:defRPr>
            </a:pPr>
            <a:r>
              <a:rPr lang="en-US" sz="2000" b="0" kern="0" dirty="0">
                <a:solidFill>
                  <a:srgbClr val="83BED4"/>
                </a:solidFill>
              </a:rPr>
              <a:t>SO WHAT?</a:t>
            </a:r>
          </a:p>
          <a:p>
            <a:pPr defTabSz="483386">
              <a:defRPr sz="1800" b="0">
                <a:solidFill>
                  <a:srgbClr val="000000"/>
                </a:solidFill>
              </a:defRPr>
            </a:pPr>
            <a:endParaRPr lang="en-US" sz="1500" b="0" kern="0" dirty="0">
              <a:solidFill>
                <a:srgbClr val="FFFFFF"/>
              </a:solidFill>
            </a:endParaRPr>
          </a:p>
          <a:p>
            <a:pPr defTabSz="483386">
              <a:defRPr sz="1800" b="0">
                <a:solidFill>
                  <a:srgbClr val="000000"/>
                </a:solidFill>
              </a:defRPr>
            </a:pPr>
            <a:endParaRPr lang="en-US" sz="1500" b="0" kern="0" dirty="0">
              <a:solidFill>
                <a:srgbClr val="FFFFFF"/>
              </a:solidFill>
            </a:endParaRPr>
          </a:p>
        </p:txBody>
      </p:sp>
      <p:sp>
        <p:nvSpPr>
          <p:cNvPr id="41" name="Shape 41"/>
          <p:cNvSpPr/>
          <p:nvPr/>
        </p:nvSpPr>
        <p:spPr>
          <a:xfrm>
            <a:off x="582770" y="1493505"/>
            <a:ext cx="84966" cy="315734"/>
          </a:xfrm>
          <a:prstGeom prst="rect">
            <a:avLst/>
          </a:prstGeom>
          <a:ln w="12700">
            <a:miter lim="400000"/>
          </a:ln>
          <a:extLst>
            <a:ext uri="{C572A759-6A51-4108-AA02-DFA0A04FC94B}">
              <ma14:wrappingTextBoxFlag xmlns="" xmlns:ma14="http://schemas.microsoft.com/office/mac/drawingml/2011/main" val="1"/>
            </a:ext>
          </a:extLst>
        </p:spPr>
        <p:txBody>
          <a:bodyPr wrap="none" lIns="42040" tIns="42040" rIns="42040" bIns="42040" anchor="ctr">
            <a:spAutoFit/>
          </a:bodyPr>
          <a:lstStyle>
            <a:lvl1pPr algn="l">
              <a:defRPr sz="2500" b="1">
                <a:solidFill>
                  <a:srgbClr val="09B1DA"/>
                </a:solidFill>
                <a:latin typeface="Arial"/>
                <a:ea typeface="Arial"/>
                <a:cs typeface="Arial"/>
                <a:sym typeface="Arial"/>
              </a:defRPr>
            </a:lvl1pPr>
          </a:lstStyle>
          <a:p>
            <a:pPr defTabSz="483386">
              <a:defRPr sz="1800" b="0">
                <a:solidFill>
                  <a:srgbClr val="000000"/>
                </a:solidFill>
              </a:defRPr>
            </a:pPr>
            <a:endParaRPr lang="en-US" sz="1500" b="0" kern="0" dirty="0">
              <a:solidFill>
                <a:srgbClr val="5EA8C0"/>
              </a:solidFill>
            </a:endParaRPr>
          </a:p>
        </p:txBody>
      </p:sp>
      <p:sp>
        <p:nvSpPr>
          <p:cNvPr id="15" name="Shape 20"/>
          <p:cNvSpPr/>
          <p:nvPr/>
        </p:nvSpPr>
        <p:spPr>
          <a:xfrm flipV="1">
            <a:off x="201901" y="6340174"/>
            <a:ext cx="11788198" cy="1"/>
          </a:xfrm>
          <a:prstGeom prst="line">
            <a:avLst/>
          </a:prstGeom>
          <a:ln w="12700">
            <a:solidFill>
              <a:srgbClr val="0080B7"/>
            </a:solidFill>
            <a:miter lim="400000"/>
          </a:ln>
        </p:spPr>
        <p:txBody>
          <a:bodyPr lIns="0" tIns="0" rIns="0" bIns="0" anchor="ctr"/>
          <a:lstStyle/>
          <a:p>
            <a:pPr algn="ctr" defTabSz="483386">
              <a:defRPr sz="2400"/>
            </a:pPr>
            <a:endParaRPr sz="2000" kern="0">
              <a:solidFill>
                <a:sysClr val="windowText" lastClr="000000"/>
              </a:solidFill>
              <a:sym typeface="Helvetica Light"/>
            </a:endParaRPr>
          </a:p>
        </p:txBody>
      </p:sp>
      <p:sp>
        <p:nvSpPr>
          <p:cNvPr id="20" name="Shape 30"/>
          <p:cNvSpPr/>
          <p:nvPr/>
        </p:nvSpPr>
        <p:spPr>
          <a:xfrm>
            <a:off x="582766" y="601153"/>
            <a:ext cx="7048346" cy="731232"/>
          </a:xfrm>
          <a:prstGeom prst="rect">
            <a:avLst/>
          </a:prstGeom>
          <a:ln w="12700">
            <a:miter lim="400000"/>
          </a:ln>
          <a:extLst>
            <a:ext uri="{C572A759-6A51-4108-AA02-DFA0A04FC94B}">
              <ma14:wrappingTextBoxFlag xmlns="" xmlns:ma14="http://schemas.microsoft.com/office/mac/drawingml/2011/main" val="1"/>
            </a:ext>
          </a:extLst>
        </p:spPr>
        <p:txBody>
          <a:bodyPr wrap="none" lIns="42040" tIns="42040" rIns="42040" bIns="42040" anchor="ctr">
            <a:spAutoFit/>
          </a:bodyPr>
          <a:lstStyle>
            <a:lvl1pPr algn="l">
              <a:defRPr sz="4200" b="1">
                <a:solidFill>
                  <a:srgbClr val="0080B7"/>
                </a:solidFill>
                <a:latin typeface="Arial"/>
                <a:ea typeface="Arial"/>
                <a:cs typeface="Arial"/>
                <a:sym typeface="Arial"/>
              </a:defRPr>
            </a:lvl1pPr>
          </a:lstStyle>
          <a:p>
            <a:pPr defTabSz="483386" latinLnBrk="1" hangingPunct="0"/>
            <a:r>
              <a:rPr lang="en-US" i="1" kern="0" dirty="0" smtClean="0">
                <a:solidFill>
                  <a:srgbClr val="5EA8C0"/>
                </a:solidFill>
                <a:latin typeface="Georgia"/>
                <a:cs typeface="Georgia"/>
              </a:rPr>
              <a:t>PRESENTATION TOPICS</a:t>
            </a:r>
            <a:endParaRPr lang="en-US" i="1" kern="0" dirty="0">
              <a:solidFill>
                <a:srgbClr val="5EA8C0"/>
              </a:solidFill>
              <a:latin typeface="Georgia"/>
              <a:cs typeface="Georgia"/>
            </a:endParaRPr>
          </a:p>
        </p:txBody>
      </p:sp>
      <p:sp>
        <p:nvSpPr>
          <p:cNvPr id="21" name="TextBox 20"/>
          <p:cNvSpPr txBox="1"/>
          <p:nvPr/>
        </p:nvSpPr>
        <p:spPr>
          <a:xfrm>
            <a:off x="10074434" y="6573001"/>
            <a:ext cx="1684698" cy="2387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2040" tIns="42040" rIns="42040" bIns="42040" numCol="1" spcCol="31521" rtlCol="0" anchor="ctr">
            <a:spAutoFit/>
          </a:bodyPr>
          <a:lstStyle/>
          <a:p>
            <a:pPr algn="r" defTabSz="483386" latinLnBrk="1" hangingPunct="0"/>
            <a:r>
              <a:rPr lang="en-US" sz="1000" b="1" kern="0" dirty="0">
                <a:solidFill>
                  <a:srgbClr val="0C7A93"/>
                </a:solidFill>
                <a:latin typeface="Arial" panose="020B0604020202020204" pitchFamily="34" charset="0"/>
                <a:cs typeface="Arial" panose="020B0604020202020204" pitchFamily="34" charset="0"/>
                <a:sym typeface="Helvetica Light"/>
              </a:rPr>
              <a:t>Division of Drinking Water</a:t>
            </a:r>
            <a:endParaRPr lang="en-US" sz="1000" b="1" kern="0" dirty="0">
              <a:solidFill>
                <a:srgbClr val="DCDEE0">
                  <a:lumMod val="50000"/>
                </a:srgbClr>
              </a:solidFill>
              <a:sym typeface="Helvetica Light"/>
            </a:endParaRPr>
          </a:p>
        </p:txBody>
      </p:sp>
    </p:spTree>
    <p:extLst>
      <p:ext uri="{BB962C8B-B14F-4D97-AF65-F5344CB8AC3E}">
        <p14:creationId xmlns:p14="http://schemas.microsoft.com/office/powerpoint/2010/main" val="3536355113"/>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4C4C4C"/>
        </a:solidFill>
        <a:effectLst/>
      </p:bgPr>
    </p:bg>
    <p:spTree>
      <p:nvGrpSpPr>
        <p:cNvPr id="1" name=""/>
        <p:cNvGrpSpPr/>
        <p:nvPr/>
      </p:nvGrpSpPr>
      <p:grpSpPr>
        <a:xfrm>
          <a:off x="0" y="0"/>
          <a:ext cx="0" cy="0"/>
          <a:chOff x="0" y="0"/>
          <a:chExt cx="0" cy="0"/>
        </a:xfrm>
      </p:grpSpPr>
      <p:sp>
        <p:nvSpPr>
          <p:cNvPr id="62" name="Shape 62"/>
          <p:cNvSpPr/>
          <p:nvPr/>
        </p:nvSpPr>
        <p:spPr>
          <a:xfrm flipV="1">
            <a:off x="201901" y="6340157"/>
            <a:ext cx="11788198" cy="1"/>
          </a:xfrm>
          <a:prstGeom prst="line">
            <a:avLst/>
          </a:prstGeom>
          <a:ln w="12700">
            <a:solidFill>
              <a:srgbClr val="0080B7"/>
            </a:solidFill>
            <a:miter lim="400000"/>
          </a:ln>
        </p:spPr>
        <p:txBody>
          <a:bodyPr lIns="0" tIns="0" rIns="0" bIns="0" anchor="ctr"/>
          <a:lstStyle/>
          <a:p>
            <a:pPr algn="ctr" defTabSz="484372">
              <a:defRPr sz="2400"/>
            </a:pPr>
            <a:endParaRPr sz="2000" kern="0">
              <a:solidFill>
                <a:sysClr val="windowText" lastClr="000000"/>
              </a:solidFill>
              <a:sym typeface="Helvetica Light"/>
            </a:endParaRPr>
          </a:p>
        </p:txBody>
      </p:sp>
      <p:sp>
        <p:nvSpPr>
          <p:cNvPr id="63" name="Shape 63"/>
          <p:cNvSpPr/>
          <p:nvPr/>
        </p:nvSpPr>
        <p:spPr>
          <a:xfrm flipV="1">
            <a:off x="201901" y="214391"/>
            <a:ext cx="11788198" cy="1"/>
          </a:xfrm>
          <a:prstGeom prst="line">
            <a:avLst/>
          </a:prstGeom>
          <a:ln w="12700">
            <a:solidFill>
              <a:srgbClr val="0080B7"/>
            </a:solidFill>
            <a:miter lim="400000"/>
          </a:ln>
        </p:spPr>
        <p:txBody>
          <a:bodyPr lIns="0" tIns="0" rIns="0" bIns="0" anchor="ctr"/>
          <a:lstStyle/>
          <a:p>
            <a:pPr algn="ctr" defTabSz="484372">
              <a:defRPr sz="2400"/>
            </a:pPr>
            <a:endParaRPr sz="2000" kern="0">
              <a:solidFill>
                <a:sysClr val="windowText" lastClr="000000"/>
              </a:solidFill>
              <a:sym typeface="Helvetica Light"/>
            </a:endParaRPr>
          </a:p>
        </p:txBody>
      </p:sp>
      <p:sp>
        <p:nvSpPr>
          <p:cNvPr id="10" name="Shape 20"/>
          <p:cNvSpPr/>
          <p:nvPr/>
        </p:nvSpPr>
        <p:spPr>
          <a:xfrm flipV="1">
            <a:off x="201901" y="6340157"/>
            <a:ext cx="11788198" cy="1"/>
          </a:xfrm>
          <a:prstGeom prst="line">
            <a:avLst/>
          </a:prstGeom>
          <a:ln w="12700">
            <a:solidFill>
              <a:srgbClr val="0080B7"/>
            </a:solidFill>
            <a:miter lim="400000"/>
          </a:ln>
        </p:spPr>
        <p:txBody>
          <a:bodyPr lIns="0" tIns="0" rIns="0" bIns="0" anchor="ctr"/>
          <a:lstStyle/>
          <a:p>
            <a:pPr algn="ctr" defTabSz="484372">
              <a:defRPr sz="2400"/>
            </a:pPr>
            <a:endParaRPr sz="2000" kern="0">
              <a:solidFill>
                <a:sysClr val="windowText" lastClr="000000"/>
              </a:solidFill>
              <a:sym typeface="Helvetica Light"/>
            </a:endParaRPr>
          </a:p>
        </p:txBody>
      </p:sp>
      <p:sp>
        <p:nvSpPr>
          <p:cNvPr id="14" name="Shape 30"/>
          <p:cNvSpPr/>
          <p:nvPr/>
        </p:nvSpPr>
        <p:spPr>
          <a:xfrm>
            <a:off x="582762" y="601060"/>
            <a:ext cx="5758101" cy="731404"/>
          </a:xfrm>
          <a:prstGeom prst="rect">
            <a:avLst/>
          </a:prstGeom>
          <a:ln w="12700">
            <a:miter lim="400000"/>
          </a:ln>
          <a:extLst>
            <a:ext uri="{C572A759-6A51-4108-AA02-DFA0A04FC94B}">
              <ma14:wrappingTextBoxFlag xmlns="" xmlns:ma14="http://schemas.microsoft.com/office/mac/drawingml/2011/main" val="1"/>
            </a:ext>
          </a:extLst>
        </p:spPr>
        <p:txBody>
          <a:bodyPr wrap="none" lIns="42125" tIns="42125" rIns="42125" bIns="42125" anchor="ctr">
            <a:spAutoFit/>
          </a:bodyPr>
          <a:lstStyle>
            <a:lvl1pPr algn="l">
              <a:defRPr sz="4200" b="1">
                <a:solidFill>
                  <a:srgbClr val="0080B7"/>
                </a:solidFill>
                <a:latin typeface="Arial"/>
                <a:ea typeface="Arial"/>
                <a:cs typeface="Arial"/>
                <a:sym typeface="Arial"/>
              </a:defRPr>
            </a:lvl1pPr>
          </a:lstStyle>
          <a:p>
            <a:pPr defTabSz="484372" latinLnBrk="1" hangingPunct="0"/>
            <a:r>
              <a:rPr lang="en-US" i="1" kern="0" dirty="0" smtClean="0">
                <a:solidFill>
                  <a:srgbClr val="5EA8C0"/>
                </a:solidFill>
                <a:latin typeface="Georgia"/>
                <a:cs typeface="Georgia"/>
              </a:rPr>
              <a:t>WATER USE STUDY</a:t>
            </a:r>
            <a:endParaRPr lang="en-US" i="1" kern="0" dirty="0">
              <a:solidFill>
                <a:srgbClr val="5EA8C0"/>
              </a:solidFill>
              <a:latin typeface="Georgia"/>
              <a:cs typeface="Georgia"/>
            </a:endParaRPr>
          </a:p>
        </p:txBody>
      </p:sp>
      <p:sp>
        <p:nvSpPr>
          <p:cNvPr id="3" name="TextBox 2"/>
          <p:cNvSpPr txBox="1"/>
          <p:nvPr/>
        </p:nvSpPr>
        <p:spPr>
          <a:xfrm>
            <a:off x="8912260" y="6566989"/>
            <a:ext cx="85136" cy="54673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2125" tIns="42125" rIns="42125" bIns="42125" numCol="1" spcCol="31586" rtlCol="0" anchor="ctr">
            <a:spAutoFit/>
          </a:bodyPr>
          <a:lstStyle/>
          <a:p>
            <a:pPr algn="ctr" defTabSz="484372" latinLnBrk="1" hangingPunct="0"/>
            <a:endParaRPr lang="en-US" sz="3000" kern="0" dirty="0">
              <a:solidFill>
                <a:srgbClr val="000000"/>
              </a:solidFill>
              <a:sym typeface="Helvetica Light"/>
            </a:endParaRPr>
          </a:p>
        </p:txBody>
      </p:sp>
      <p:sp>
        <p:nvSpPr>
          <p:cNvPr id="11" name="TextBox 10"/>
          <p:cNvSpPr txBox="1"/>
          <p:nvPr/>
        </p:nvSpPr>
        <p:spPr>
          <a:xfrm>
            <a:off x="10074252" y="6572911"/>
            <a:ext cx="1684870" cy="2389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2125" tIns="42125" rIns="42125" bIns="42125" numCol="1" spcCol="31586" rtlCol="0" anchor="ctr">
            <a:spAutoFit/>
          </a:bodyPr>
          <a:lstStyle/>
          <a:p>
            <a:pPr algn="r" defTabSz="484372" latinLnBrk="1" hangingPunct="0"/>
            <a:r>
              <a:rPr lang="en-US" sz="1000" b="1" kern="0" dirty="0">
                <a:solidFill>
                  <a:srgbClr val="0C7A93"/>
                </a:solidFill>
                <a:latin typeface="Arial" panose="020B0604020202020204" pitchFamily="34" charset="0"/>
                <a:cs typeface="Arial" panose="020B0604020202020204" pitchFamily="34" charset="0"/>
                <a:sym typeface="Helvetica Light"/>
              </a:rPr>
              <a:t>Division of Drinking Water</a:t>
            </a:r>
            <a:endParaRPr lang="en-US" sz="1000" b="1" kern="0" dirty="0">
              <a:solidFill>
                <a:srgbClr val="DCDEE0">
                  <a:lumMod val="50000"/>
                </a:srgbClr>
              </a:solidFill>
              <a:sym typeface="Helvetica Light"/>
            </a:endParaRPr>
          </a:p>
        </p:txBody>
      </p:sp>
      <p:pic>
        <p:nvPicPr>
          <p:cNvPr id="12" name="Picture 2" descr="http://ebizvm4.byu.edu/blog/wp-uploads/2008/12/byu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173" y="1404818"/>
            <a:ext cx="3038220" cy="22786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www.redbankgp.nhs.uk/website/P83603/files/green_teleph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381" y="2490731"/>
            <a:ext cx="3718827" cy="19300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http://www.graffitizen.com/images/urban-legends-88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02996" y="3455768"/>
            <a:ext cx="3056079" cy="22891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4C4C4C"/>
        </a:solidFill>
        <a:effectLst/>
      </p:bgPr>
    </p:bg>
    <p:spTree>
      <p:nvGrpSpPr>
        <p:cNvPr id="1" name=""/>
        <p:cNvGrpSpPr/>
        <p:nvPr/>
      </p:nvGrpSpPr>
      <p:grpSpPr>
        <a:xfrm>
          <a:off x="0" y="0"/>
          <a:ext cx="0" cy="0"/>
          <a:chOff x="0" y="0"/>
          <a:chExt cx="0" cy="0"/>
        </a:xfrm>
      </p:grpSpPr>
      <p:sp>
        <p:nvSpPr>
          <p:cNvPr id="62" name="Shape 62"/>
          <p:cNvSpPr/>
          <p:nvPr/>
        </p:nvSpPr>
        <p:spPr>
          <a:xfrm flipV="1">
            <a:off x="201901" y="6340139"/>
            <a:ext cx="11788198" cy="1"/>
          </a:xfrm>
          <a:prstGeom prst="line">
            <a:avLst/>
          </a:prstGeom>
          <a:ln w="12700">
            <a:solidFill>
              <a:srgbClr val="0080B7"/>
            </a:solidFill>
            <a:miter lim="400000"/>
          </a:ln>
        </p:spPr>
        <p:txBody>
          <a:bodyPr lIns="0" tIns="0" rIns="0" bIns="0" anchor="ctr"/>
          <a:lstStyle/>
          <a:p>
            <a:pPr algn="ctr" defTabSz="485416">
              <a:defRPr sz="2400"/>
            </a:pPr>
            <a:endParaRPr sz="2000" kern="0">
              <a:solidFill>
                <a:sysClr val="windowText" lastClr="000000"/>
              </a:solidFill>
              <a:sym typeface="Helvetica Light"/>
            </a:endParaRPr>
          </a:p>
        </p:txBody>
      </p:sp>
      <p:sp>
        <p:nvSpPr>
          <p:cNvPr id="63" name="Shape 63"/>
          <p:cNvSpPr/>
          <p:nvPr/>
        </p:nvSpPr>
        <p:spPr>
          <a:xfrm flipV="1">
            <a:off x="201901" y="214373"/>
            <a:ext cx="11788198" cy="1"/>
          </a:xfrm>
          <a:prstGeom prst="line">
            <a:avLst/>
          </a:prstGeom>
          <a:ln w="12700">
            <a:solidFill>
              <a:srgbClr val="0080B7"/>
            </a:solidFill>
            <a:miter lim="400000"/>
          </a:ln>
        </p:spPr>
        <p:txBody>
          <a:bodyPr lIns="0" tIns="0" rIns="0" bIns="0" anchor="ctr"/>
          <a:lstStyle/>
          <a:p>
            <a:pPr algn="ctr" defTabSz="485416">
              <a:defRPr sz="2400"/>
            </a:pPr>
            <a:endParaRPr sz="2000" kern="0">
              <a:solidFill>
                <a:sysClr val="windowText" lastClr="000000"/>
              </a:solidFill>
              <a:sym typeface="Helvetica Light"/>
            </a:endParaRPr>
          </a:p>
        </p:txBody>
      </p:sp>
      <p:sp>
        <p:nvSpPr>
          <p:cNvPr id="10" name="Shape 20"/>
          <p:cNvSpPr/>
          <p:nvPr/>
        </p:nvSpPr>
        <p:spPr>
          <a:xfrm flipV="1">
            <a:off x="201901" y="6340139"/>
            <a:ext cx="11788198" cy="1"/>
          </a:xfrm>
          <a:prstGeom prst="line">
            <a:avLst/>
          </a:prstGeom>
          <a:ln w="12700">
            <a:solidFill>
              <a:srgbClr val="0080B7"/>
            </a:solidFill>
            <a:miter lim="400000"/>
          </a:ln>
        </p:spPr>
        <p:txBody>
          <a:bodyPr lIns="0" tIns="0" rIns="0" bIns="0" anchor="ctr"/>
          <a:lstStyle/>
          <a:p>
            <a:pPr algn="ctr" defTabSz="485416">
              <a:defRPr sz="2400"/>
            </a:pPr>
            <a:endParaRPr sz="2000" kern="0">
              <a:solidFill>
                <a:sysClr val="windowText" lastClr="000000"/>
              </a:solidFill>
              <a:sym typeface="Helvetica Light"/>
            </a:endParaRPr>
          </a:p>
        </p:txBody>
      </p:sp>
      <p:sp>
        <p:nvSpPr>
          <p:cNvPr id="14" name="Shape 30"/>
          <p:cNvSpPr/>
          <p:nvPr/>
        </p:nvSpPr>
        <p:spPr>
          <a:xfrm>
            <a:off x="582753" y="600958"/>
            <a:ext cx="5758282" cy="731585"/>
          </a:xfrm>
          <a:prstGeom prst="rect">
            <a:avLst/>
          </a:prstGeom>
          <a:ln w="12700">
            <a:miter lim="400000"/>
          </a:ln>
          <a:extLst>
            <a:ext uri="{C572A759-6A51-4108-AA02-DFA0A04FC94B}">
              <ma14:wrappingTextBoxFlag xmlns="" xmlns:ma14="http://schemas.microsoft.com/office/mac/drawingml/2011/main" val="1"/>
            </a:ext>
          </a:extLst>
        </p:spPr>
        <p:txBody>
          <a:bodyPr wrap="none" lIns="42215" tIns="42215" rIns="42215" bIns="42215" anchor="ctr">
            <a:spAutoFit/>
          </a:bodyPr>
          <a:lstStyle>
            <a:lvl1pPr algn="l">
              <a:defRPr sz="4200" b="1">
                <a:solidFill>
                  <a:srgbClr val="0080B7"/>
                </a:solidFill>
                <a:latin typeface="Arial"/>
                <a:ea typeface="Arial"/>
                <a:cs typeface="Arial"/>
                <a:sym typeface="Arial"/>
              </a:defRPr>
            </a:lvl1pPr>
          </a:lstStyle>
          <a:p>
            <a:pPr defTabSz="485416" latinLnBrk="1" hangingPunct="0"/>
            <a:r>
              <a:rPr lang="en-US" i="1" kern="0" dirty="0" smtClean="0">
                <a:solidFill>
                  <a:srgbClr val="5EA8C0"/>
                </a:solidFill>
                <a:latin typeface="Georgia"/>
                <a:cs typeface="Georgia"/>
              </a:rPr>
              <a:t>WATER USE STUDY</a:t>
            </a:r>
            <a:endParaRPr lang="en-US" i="1" kern="0" dirty="0">
              <a:solidFill>
                <a:srgbClr val="5EA8C0"/>
              </a:solidFill>
              <a:latin typeface="Georgia"/>
              <a:cs typeface="Georgia"/>
            </a:endParaRPr>
          </a:p>
        </p:txBody>
      </p:sp>
      <p:sp>
        <p:nvSpPr>
          <p:cNvPr id="3" name="TextBox 2"/>
          <p:cNvSpPr txBox="1"/>
          <p:nvPr/>
        </p:nvSpPr>
        <p:spPr>
          <a:xfrm>
            <a:off x="8912154" y="6566893"/>
            <a:ext cx="85319" cy="5469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2215" tIns="42215" rIns="42215" bIns="42215" numCol="1" spcCol="31655" rtlCol="0" anchor="ctr">
            <a:spAutoFit/>
          </a:bodyPr>
          <a:lstStyle/>
          <a:p>
            <a:pPr algn="ctr" defTabSz="485416" latinLnBrk="1" hangingPunct="0"/>
            <a:endParaRPr lang="en-US" sz="3000" kern="0" dirty="0">
              <a:solidFill>
                <a:srgbClr val="000000"/>
              </a:solidFill>
              <a:sym typeface="Helvetica Light"/>
            </a:endParaRPr>
          </a:p>
        </p:txBody>
      </p:sp>
      <p:sp>
        <p:nvSpPr>
          <p:cNvPr id="11" name="TextBox 10"/>
          <p:cNvSpPr txBox="1"/>
          <p:nvPr/>
        </p:nvSpPr>
        <p:spPr>
          <a:xfrm>
            <a:off x="10074062" y="6572813"/>
            <a:ext cx="1685051" cy="23914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2215" tIns="42215" rIns="42215" bIns="42215" numCol="1" spcCol="31655" rtlCol="0" anchor="ctr">
            <a:spAutoFit/>
          </a:bodyPr>
          <a:lstStyle/>
          <a:p>
            <a:pPr algn="r" defTabSz="485416" latinLnBrk="1" hangingPunct="0"/>
            <a:r>
              <a:rPr lang="en-US" sz="1000" b="1" kern="0" dirty="0">
                <a:solidFill>
                  <a:srgbClr val="0C7A93"/>
                </a:solidFill>
                <a:latin typeface="Arial" panose="020B0604020202020204" pitchFamily="34" charset="0"/>
                <a:cs typeface="Arial" panose="020B0604020202020204" pitchFamily="34" charset="0"/>
                <a:sym typeface="Helvetica Light"/>
              </a:rPr>
              <a:t>Division of Drinking Water</a:t>
            </a:r>
            <a:endParaRPr lang="en-US" sz="1000" b="1" kern="0" dirty="0">
              <a:solidFill>
                <a:srgbClr val="DCDEE0">
                  <a:lumMod val="50000"/>
                </a:srgbClr>
              </a:solidFill>
              <a:sym typeface="Helvetica Light"/>
            </a:endParaRPr>
          </a:p>
        </p:txBody>
      </p:sp>
      <p:sp>
        <p:nvSpPr>
          <p:cNvPr id="16" name="Content Placeholder 2"/>
          <p:cNvSpPr txBox="1">
            <a:spLocks/>
          </p:cNvSpPr>
          <p:nvPr/>
        </p:nvSpPr>
        <p:spPr>
          <a:xfrm>
            <a:off x="760803" y="1586933"/>
            <a:ext cx="10670392" cy="4434227"/>
          </a:xfrm>
          <a:prstGeom prst="rect">
            <a:avLst/>
          </a:prstGeom>
        </p:spPr>
        <p:txBody>
          <a:bodyPr lIns="75983" tIns="37967" rIns="75983" bIns="37967">
            <a:noAutofit/>
          </a:bodyPr>
          <a:lstStyle>
            <a:lvl1pPr marL="444500" indent="-444500" defTabSz="584200">
              <a:spcBef>
                <a:spcPts val="4200"/>
              </a:spcBef>
              <a:buSzPct val="75000"/>
              <a:buChar char="•"/>
              <a:defRPr sz="2200">
                <a:solidFill>
                  <a:schemeClr val="tx1">
                    <a:lumMod val="75000"/>
                    <a:lumOff val="25000"/>
                  </a:schemeClr>
                </a:solidFill>
                <a:latin typeface="+mn-lt"/>
                <a:ea typeface="+mn-ea"/>
                <a:cs typeface="+mn-cs"/>
                <a:sym typeface="Helvetica Light"/>
              </a:defRPr>
            </a:lvl1pPr>
            <a:lvl2pPr marL="889000" indent="-444500" defTabSz="584200">
              <a:spcBef>
                <a:spcPts val="4200"/>
              </a:spcBef>
              <a:buSzPct val="75000"/>
              <a:buChar char="•"/>
              <a:defRPr sz="2200">
                <a:solidFill>
                  <a:schemeClr val="tx1">
                    <a:lumMod val="75000"/>
                    <a:lumOff val="25000"/>
                  </a:schemeClr>
                </a:solidFill>
                <a:latin typeface="+mn-lt"/>
                <a:ea typeface="+mn-ea"/>
                <a:cs typeface="+mn-cs"/>
                <a:sym typeface="Helvetica Light"/>
              </a:defRPr>
            </a:lvl2pPr>
            <a:lvl3pPr marL="1333500" indent="-444500" defTabSz="584200">
              <a:spcBef>
                <a:spcPts val="4200"/>
              </a:spcBef>
              <a:buSzPct val="75000"/>
              <a:buChar char="•"/>
              <a:defRPr sz="2200">
                <a:solidFill>
                  <a:schemeClr val="tx1">
                    <a:lumMod val="75000"/>
                    <a:lumOff val="25000"/>
                  </a:schemeClr>
                </a:solidFill>
                <a:latin typeface="+mn-lt"/>
                <a:ea typeface="+mn-ea"/>
                <a:cs typeface="+mn-cs"/>
                <a:sym typeface="Helvetica Light"/>
              </a:defRPr>
            </a:lvl3pPr>
            <a:lvl4pPr marL="1778000" indent="-444500" defTabSz="584200">
              <a:spcBef>
                <a:spcPts val="4200"/>
              </a:spcBef>
              <a:buSzPct val="75000"/>
              <a:buChar char="•"/>
              <a:defRPr sz="2200">
                <a:solidFill>
                  <a:schemeClr val="tx1">
                    <a:lumMod val="75000"/>
                    <a:lumOff val="25000"/>
                  </a:schemeClr>
                </a:solidFill>
                <a:latin typeface="+mn-lt"/>
                <a:ea typeface="+mn-ea"/>
                <a:cs typeface="+mn-cs"/>
                <a:sym typeface="Helvetica Light"/>
              </a:defRPr>
            </a:lvl4pPr>
            <a:lvl5pPr marL="2222500" indent="-444500" defTabSz="584200">
              <a:spcBef>
                <a:spcPts val="4200"/>
              </a:spcBef>
              <a:buSzPct val="75000"/>
              <a:buChar char="•"/>
              <a:defRPr sz="2200">
                <a:solidFill>
                  <a:schemeClr val="tx1">
                    <a:lumMod val="75000"/>
                    <a:lumOff val="25000"/>
                  </a:schemeClr>
                </a:solidFill>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a:lstStyle>
          <a:p>
            <a:pPr>
              <a:spcBef>
                <a:spcPts val="1004"/>
              </a:spcBef>
            </a:pPr>
            <a:r>
              <a:rPr lang="en-US" sz="2300" kern="0" dirty="0">
                <a:solidFill>
                  <a:srgbClr val="FFFFFF"/>
                </a:solidFill>
                <a:latin typeface="Arial"/>
              </a:rPr>
              <a:t>Lack of existing information</a:t>
            </a:r>
          </a:p>
          <a:p>
            <a:pPr>
              <a:spcBef>
                <a:spcPts val="1004"/>
              </a:spcBef>
            </a:pPr>
            <a:r>
              <a:rPr lang="en-US" sz="2300" kern="0" dirty="0">
                <a:solidFill>
                  <a:srgbClr val="FFFFFF"/>
                </a:solidFill>
                <a:latin typeface="Arial"/>
              </a:rPr>
              <a:t>Peak Day</a:t>
            </a:r>
          </a:p>
          <a:p>
            <a:pPr>
              <a:spcBef>
                <a:spcPts val="1004"/>
              </a:spcBef>
            </a:pPr>
            <a:r>
              <a:rPr lang="en-US" sz="2300" kern="0" dirty="0">
                <a:solidFill>
                  <a:srgbClr val="FFFFFF"/>
                </a:solidFill>
                <a:latin typeface="Arial"/>
              </a:rPr>
              <a:t>Factoring out non-residential uses.</a:t>
            </a:r>
          </a:p>
          <a:p>
            <a:pPr>
              <a:spcBef>
                <a:spcPts val="1004"/>
              </a:spcBef>
            </a:pPr>
            <a:r>
              <a:rPr lang="en-US" sz="2300" kern="0" dirty="0">
                <a:solidFill>
                  <a:srgbClr val="FFFFFF"/>
                </a:solidFill>
                <a:latin typeface="Arial"/>
              </a:rPr>
              <a:t>Storage and source usage</a:t>
            </a:r>
          </a:p>
          <a:p>
            <a:pPr>
              <a:spcBef>
                <a:spcPts val="1004"/>
              </a:spcBef>
            </a:pPr>
            <a:r>
              <a:rPr lang="en-US" sz="2300" kern="0" dirty="0">
                <a:solidFill>
                  <a:srgbClr val="FFFFFF"/>
                </a:solidFill>
                <a:latin typeface="Arial"/>
              </a:rPr>
              <a:t>Losses through the system</a:t>
            </a:r>
          </a:p>
          <a:p>
            <a:pPr>
              <a:spcBef>
                <a:spcPts val="1004"/>
              </a:spcBef>
            </a:pPr>
            <a:r>
              <a:rPr lang="en-US" sz="2300" kern="0" dirty="0">
                <a:solidFill>
                  <a:srgbClr val="FFFFFF"/>
                </a:solidFill>
                <a:latin typeface="Arial"/>
              </a:rPr>
              <a:t>Separating out irrigation/indoor use from dual systems</a:t>
            </a:r>
          </a:p>
          <a:p>
            <a:pPr>
              <a:spcBef>
                <a:spcPts val="1004"/>
              </a:spcBef>
            </a:pPr>
            <a:r>
              <a:rPr lang="en-US" sz="2300" kern="0" dirty="0">
                <a:solidFill>
                  <a:srgbClr val="FFFFFF"/>
                </a:solidFill>
                <a:latin typeface="Arial"/>
              </a:rPr>
              <a:t>Data collection, storage, and transfer</a:t>
            </a:r>
          </a:p>
          <a:p>
            <a:pPr>
              <a:spcBef>
                <a:spcPts val="1004"/>
              </a:spcBef>
            </a:pPr>
            <a:r>
              <a:rPr lang="en-US" sz="2300" kern="0" dirty="0">
                <a:solidFill>
                  <a:srgbClr val="FFFFFF"/>
                </a:solidFill>
                <a:latin typeface="Arial"/>
              </a:rPr>
              <a:t>Reliability of existing equipment</a:t>
            </a:r>
          </a:p>
          <a:p>
            <a:pPr>
              <a:spcBef>
                <a:spcPts val="1004"/>
              </a:spcBef>
            </a:pPr>
            <a:r>
              <a:rPr lang="en-US" sz="2300" kern="0" dirty="0">
                <a:solidFill>
                  <a:srgbClr val="FFFFFF"/>
                </a:solidFill>
                <a:latin typeface="Arial"/>
              </a:rPr>
              <a:t>Statistically valid sample- a State-wide requirement</a:t>
            </a:r>
          </a:p>
          <a:p>
            <a:pPr algn="ctr"/>
            <a:endParaRPr lang="en-US" sz="2300" kern="0" dirty="0">
              <a:solidFill>
                <a:srgbClr val="FFFFFF"/>
              </a:solidFill>
              <a:latin typeface="Arial"/>
            </a:endParaRPr>
          </a:p>
          <a:p>
            <a:pPr algn="ctr"/>
            <a:endParaRPr lang="en-US" sz="2300" kern="0" dirty="0">
              <a:solidFill>
                <a:srgbClr val="FFFFFF"/>
              </a:solidFill>
              <a:latin typeface="Arial"/>
            </a:endParaRPr>
          </a:p>
        </p:txBody>
      </p:sp>
    </p:spTree>
    <p:extLst>
      <p:ext uri="{BB962C8B-B14F-4D97-AF65-F5344CB8AC3E}">
        <p14:creationId xmlns:p14="http://schemas.microsoft.com/office/powerpoint/2010/main" val="9342398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idx="4294967295"/>
          </p:nvPr>
        </p:nvSpPr>
        <p:spPr>
          <a:xfrm>
            <a:off x="3573967" y="563136"/>
            <a:ext cx="6096000" cy="914400"/>
          </a:xfrm>
        </p:spPr>
        <p:txBody>
          <a:bodyPr>
            <a:normAutofit fontScale="90000"/>
          </a:bodyPr>
          <a:lstStyle/>
          <a:p>
            <a:r>
              <a:rPr lang="en-US" altLang="en-US" sz="4000" b="1" dirty="0">
                <a:solidFill>
                  <a:srgbClr val="0000CC"/>
                </a:solidFill>
              </a:rPr>
              <a:t>How is the water use data collected?</a:t>
            </a:r>
          </a:p>
        </p:txBody>
      </p:sp>
      <p:sp>
        <p:nvSpPr>
          <p:cNvPr id="41988" name="Text Box 4"/>
          <p:cNvSpPr txBox="1">
            <a:spLocks noChangeArrowheads="1"/>
          </p:cNvSpPr>
          <p:nvPr/>
        </p:nvSpPr>
        <p:spPr bwMode="auto">
          <a:xfrm>
            <a:off x="3650167" y="2018460"/>
            <a:ext cx="5943600" cy="3537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992" tIns="44533" rIns="88992" bIns="44533">
            <a:spAutoFit/>
          </a:bodyPr>
          <a:lstStyle/>
          <a:p>
            <a:pPr defTabSz="889436" fontAlgn="base">
              <a:lnSpc>
                <a:spcPct val="90000"/>
              </a:lnSpc>
              <a:spcBef>
                <a:spcPct val="20000"/>
              </a:spcBef>
              <a:spcAft>
                <a:spcPct val="0"/>
              </a:spcAft>
              <a:buClr>
                <a:srgbClr val="0000CC"/>
              </a:buClr>
              <a:buSzPct val="80000"/>
              <a:buFont typeface="Wingdings" panose="05000000000000000000" pitchFamily="2" charset="2"/>
              <a:buChar char="Ø"/>
            </a:pPr>
            <a:r>
              <a:rPr lang="en-US" altLang="en-US" sz="2800" dirty="0">
                <a:solidFill>
                  <a:srgbClr val="0000CC"/>
                </a:solidFill>
                <a:latin typeface="Arial" panose="020B0604020202020204" pitchFamily="34" charset="0"/>
                <a:cs typeface="Arial" panose="020B0604020202020204" pitchFamily="34" charset="0"/>
              </a:rPr>
              <a:t>The survey form is either emailed or a paper form is mailed during the first week of January.  </a:t>
            </a:r>
          </a:p>
          <a:p>
            <a:pPr defTabSz="889436" fontAlgn="base">
              <a:lnSpc>
                <a:spcPct val="90000"/>
              </a:lnSpc>
              <a:spcBef>
                <a:spcPct val="20000"/>
              </a:spcBef>
              <a:spcAft>
                <a:spcPct val="0"/>
              </a:spcAft>
              <a:buClr>
                <a:srgbClr val="0000CC"/>
              </a:buClr>
              <a:buSzPct val="80000"/>
              <a:buFont typeface="Wingdings" panose="05000000000000000000" pitchFamily="2" charset="2"/>
              <a:buChar char="Ø"/>
            </a:pPr>
            <a:r>
              <a:rPr lang="en-US" altLang="en-US" sz="2800" dirty="0">
                <a:solidFill>
                  <a:srgbClr val="0000CC"/>
                </a:solidFill>
                <a:latin typeface="Arial" panose="020B0604020202020204" pitchFamily="34" charset="0"/>
                <a:cs typeface="Arial" panose="020B0604020202020204" pitchFamily="34" charset="0"/>
              </a:rPr>
              <a:t>The survey form is for the previous years reporting. </a:t>
            </a:r>
          </a:p>
          <a:p>
            <a:pPr defTabSz="889436" fontAlgn="base">
              <a:lnSpc>
                <a:spcPct val="90000"/>
              </a:lnSpc>
              <a:spcBef>
                <a:spcPct val="20000"/>
              </a:spcBef>
              <a:spcAft>
                <a:spcPct val="0"/>
              </a:spcAft>
              <a:buClr>
                <a:srgbClr val="0000CC"/>
              </a:buClr>
              <a:buSzPct val="80000"/>
              <a:buFont typeface="Wingdings" panose="05000000000000000000" pitchFamily="2" charset="2"/>
              <a:buChar char="Ø"/>
            </a:pPr>
            <a:r>
              <a:rPr lang="en-US" altLang="en-US" sz="2800" dirty="0">
                <a:solidFill>
                  <a:srgbClr val="0000CC"/>
                </a:solidFill>
                <a:latin typeface="Arial" panose="020B0604020202020204" pitchFamily="34" charset="0"/>
                <a:cs typeface="Arial" panose="020B0604020202020204" pitchFamily="34" charset="0"/>
              </a:rPr>
              <a:t>Survey is due by March 1</a:t>
            </a:r>
            <a:r>
              <a:rPr lang="en-US" altLang="en-US" sz="2800" baseline="30000" dirty="0">
                <a:solidFill>
                  <a:srgbClr val="0000CC"/>
                </a:solidFill>
                <a:latin typeface="Arial" panose="020B0604020202020204" pitchFamily="34" charset="0"/>
                <a:cs typeface="Arial" panose="020B0604020202020204" pitchFamily="34" charset="0"/>
              </a:rPr>
              <a:t>st</a:t>
            </a:r>
            <a:r>
              <a:rPr lang="en-US" altLang="en-US" sz="2800" dirty="0">
                <a:solidFill>
                  <a:srgbClr val="0000CC"/>
                </a:solidFill>
                <a:latin typeface="Arial" panose="020B0604020202020204" pitchFamily="34" charset="0"/>
                <a:cs typeface="Arial" panose="020B0604020202020204" pitchFamily="34" charset="0"/>
              </a:rPr>
              <a:t>.</a:t>
            </a:r>
          </a:p>
          <a:p>
            <a:pPr defTabSz="889436" fontAlgn="base">
              <a:lnSpc>
                <a:spcPct val="90000"/>
              </a:lnSpc>
              <a:spcBef>
                <a:spcPct val="20000"/>
              </a:spcBef>
              <a:spcAft>
                <a:spcPct val="0"/>
              </a:spcAft>
              <a:buClr>
                <a:srgbClr val="0000CC"/>
              </a:buClr>
              <a:buSzPct val="80000"/>
              <a:buFont typeface="Wingdings" panose="05000000000000000000" pitchFamily="2" charset="2"/>
              <a:buChar char="Ø"/>
            </a:pPr>
            <a:r>
              <a:rPr lang="en-US" altLang="en-US" sz="2800" dirty="0">
                <a:solidFill>
                  <a:srgbClr val="0000CC"/>
                </a:solidFill>
                <a:latin typeface="Arial" panose="020B0604020202020204" pitchFamily="34" charset="0"/>
                <a:cs typeface="Arial" panose="020B0604020202020204" pitchFamily="34" charset="0"/>
              </a:rPr>
              <a:t>A postcard reminder is mailed.</a:t>
            </a:r>
          </a:p>
          <a:p>
            <a:pPr defTabSz="889436" fontAlgn="base">
              <a:lnSpc>
                <a:spcPct val="90000"/>
              </a:lnSpc>
              <a:spcBef>
                <a:spcPct val="20000"/>
              </a:spcBef>
              <a:spcAft>
                <a:spcPct val="0"/>
              </a:spcAft>
              <a:buClr>
                <a:srgbClr val="0000CC"/>
              </a:buClr>
              <a:buSzPct val="80000"/>
              <a:buFont typeface="Wingdings" panose="05000000000000000000" pitchFamily="2" charset="2"/>
              <a:buChar char="Ø"/>
            </a:pPr>
            <a:r>
              <a:rPr lang="en-US" altLang="en-US" sz="2800" dirty="0">
                <a:solidFill>
                  <a:srgbClr val="0000CC"/>
                </a:solidFill>
                <a:latin typeface="Arial" panose="020B0604020202020204" pitchFamily="34" charset="0"/>
                <a:cs typeface="Arial" panose="020B0604020202020204" pitchFamily="34" charset="0"/>
              </a:rPr>
              <a:t>Then a late letter is mailed.</a:t>
            </a:r>
          </a:p>
        </p:txBody>
      </p:sp>
    </p:spTree>
    <p:extLst>
      <p:ext uri="{BB962C8B-B14F-4D97-AF65-F5344CB8AC3E}">
        <p14:creationId xmlns:p14="http://schemas.microsoft.com/office/powerpoint/2010/main" val="11642523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4C4C4C"/>
        </a:solidFill>
        <a:effectLst/>
      </p:bgPr>
    </p:bg>
    <p:spTree>
      <p:nvGrpSpPr>
        <p:cNvPr id="1" name=""/>
        <p:cNvGrpSpPr/>
        <p:nvPr/>
      </p:nvGrpSpPr>
      <p:grpSpPr>
        <a:xfrm>
          <a:off x="0" y="0"/>
          <a:ext cx="0" cy="0"/>
          <a:chOff x="0" y="0"/>
          <a:chExt cx="0" cy="0"/>
        </a:xfrm>
      </p:grpSpPr>
      <p:sp>
        <p:nvSpPr>
          <p:cNvPr id="33" name="Shape 33"/>
          <p:cNvSpPr/>
          <p:nvPr/>
        </p:nvSpPr>
        <p:spPr>
          <a:xfrm flipV="1">
            <a:off x="201901" y="6340120"/>
            <a:ext cx="11788198" cy="1"/>
          </a:xfrm>
          <a:prstGeom prst="line">
            <a:avLst/>
          </a:prstGeom>
          <a:ln w="12700">
            <a:solidFill>
              <a:srgbClr val="0080B7"/>
            </a:solidFill>
            <a:miter lim="400000"/>
          </a:ln>
        </p:spPr>
        <p:txBody>
          <a:bodyPr lIns="0" tIns="0" rIns="0" bIns="0" anchor="ctr"/>
          <a:lstStyle/>
          <a:p>
            <a:pPr algn="ctr" defTabSz="486523">
              <a:defRPr sz="2400"/>
            </a:pPr>
            <a:endParaRPr sz="2000" kern="0">
              <a:solidFill>
                <a:sysClr val="windowText" lastClr="000000"/>
              </a:solidFill>
              <a:sym typeface="Helvetica Light"/>
            </a:endParaRPr>
          </a:p>
        </p:txBody>
      </p:sp>
      <p:sp>
        <p:nvSpPr>
          <p:cNvPr id="34" name="Shape 34"/>
          <p:cNvSpPr/>
          <p:nvPr/>
        </p:nvSpPr>
        <p:spPr>
          <a:xfrm flipV="1">
            <a:off x="201901" y="214354"/>
            <a:ext cx="11788198" cy="1"/>
          </a:xfrm>
          <a:prstGeom prst="line">
            <a:avLst/>
          </a:prstGeom>
          <a:ln w="12700">
            <a:solidFill>
              <a:srgbClr val="0080B7"/>
            </a:solidFill>
            <a:miter lim="400000"/>
          </a:ln>
        </p:spPr>
        <p:txBody>
          <a:bodyPr lIns="0" tIns="0" rIns="0" bIns="0" anchor="ctr"/>
          <a:lstStyle/>
          <a:p>
            <a:pPr algn="ctr" defTabSz="486523">
              <a:defRPr sz="2400"/>
            </a:pPr>
            <a:endParaRPr sz="2000" kern="0">
              <a:solidFill>
                <a:sysClr val="windowText" lastClr="000000"/>
              </a:solidFill>
              <a:sym typeface="Helvetica Light"/>
            </a:endParaRPr>
          </a:p>
        </p:txBody>
      </p:sp>
      <p:sp>
        <p:nvSpPr>
          <p:cNvPr id="36" name="Shape 36"/>
          <p:cNvSpPr/>
          <p:nvPr/>
        </p:nvSpPr>
        <p:spPr>
          <a:xfrm>
            <a:off x="894566" y="1565526"/>
            <a:ext cx="10660417" cy="3932653"/>
          </a:xfrm>
          <a:prstGeom prst="rect">
            <a:avLst/>
          </a:prstGeom>
          <a:ln w="12700">
            <a:miter lim="400000"/>
          </a:ln>
          <a:extLst>
            <a:ext uri="{C572A759-6A51-4108-AA02-DFA0A04FC94B}">
              <ma14:wrappingTextBoxFlag xmlns="" xmlns:ma14="http://schemas.microsoft.com/office/mac/drawingml/2011/main" val="1"/>
            </a:ext>
          </a:extLst>
        </p:spPr>
        <p:txBody>
          <a:bodyPr wrap="square" lIns="42310" tIns="42310" rIns="42310" bIns="42310" anchor="ctr">
            <a:spAutoFit/>
          </a:bodyPr>
          <a:lstStyle>
            <a:lvl1pPr algn="l">
              <a:defRPr sz="2500" b="1">
                <a:solidFill>
                  <a:srgbClr val="0080B7"/>
                </a:solidFill>
                <a:latin typeface="Arial"/>
                <a:ea typeface="Arial"/>
                <a:cs typeface="Arial"/>
                <a:sym typeface="Arial"/>
              </a:defRPr>
            </a:lvl1pPr>
          </a:lstStyle>
          <a:p>
            <a:pPr marL="333160" indent="-333160" defTabSz="486523">
              <a:buFontTx/>
              <a:buAutoNum type="romanUcPeriod"/>
              <a:defRPr sz="1800" b="0">
                <a:solidFill>
                  <a:srgbClr val="000000"/>
                </a:solidFill>
              </a:defRPr>
            </a:pPr>
            <a:r>
              <a:rPr lang="en-US" sz="2000" b="0" kern="0" dirty="0">
                <a:solidFill>
                  <a:srgbClr val="83BED4"/>
                </a:solidFill>
              </a:rPr>
              <a:t>WATER USE DATA FORM</a:t>
            </a:r>
          </a:p>
          <a:p>
            <a:pPr defTabSz="486523">
              <a:defRPr sz="1800" b="0">
                <a:solidFill>
                  <a:srgbClr val="000000"/>
                </a:solidFill>
              </a:defRPr>
            </a:pPr>
            <a:endParaRPr lang="en-US" sz="2000" b="0" kern="0" dirty="0">
              <a:solidFill>
                <a:srgbClr val="83BED4"/>
              </a:solidFill>
            </a:endParaRPr>
          </a:p>
          <a:p>
            <a:pPr marL="428351" indent="-428351" defTabSz="486523">
              <a:buFont typeface="+mj-lt"/>
              <a:buAutoNum type="romanUcPeriod" startAt="2"/>
              <a:defRPr sz="1800" b="0">
                <a:solidFill>
                  <a:srgbClr val="000000"/>
                </a:solidFill>
              </a:defRPr>
            </a:pPr>
            <a:r>
              <a:rPr lang="en-US" sz="2000" b="0" kern="0" dirty="0">
                <a:solidFill>
                  <a:srgbClr val="83BED4"/>
                </a:solidFill>
              </a:rPr>
              <a:t>R309-510 MINIMUM SIZING REQUIREMENTS</a:t>
            </a:r>
          </a:p>
          <a:p>
            <a:pPr defTabSz="486523">
              <a:defRPr sz="1800" b="0">
                <a:solidFill>
                  <a:srgbClr val="000000"/>
                </a:solidFill>
              </a:defRPr>
            </a:pPr>
            <a:endParaRPr lang="en-US" sz="2000" b="0" kern="0" dirty="0">
              <a:solidFill>
                <a:srgbClr val="83BED4"/>
              </a:solidFill>
            </a:endParaRPr>
          </a:p>
          <a:p>
            <a:pPr marL="428351" indent="-428351" defTabSz="486523">
              <a:buFont typeface="+mj-lt"/>
              <a:buAutoNum type="romanUcPeriod" startAt="3"/>
              <a:defRPr sz="1800" b="0">
                <a:solidFill>
                  <a:srgbClr val="000000"/>
                </a:solidFill>
              </a:defRPr>
            </a:pPr>
            <a:r>
              <a:rPr lang="en-US" sz="2000" b="0" kern="0" dirty="0">
                <a:solidFill>
                  <a:srgbClr val="83BED4"/>
                </a:solidFill>
              </a:rPr>
              <a:t>LEGISLATIVE AUDIT</a:t>
            </a:r>
          </a:p>
          <a:p>
            <a:pPr defTabSz="486523">
              <a:defRPr sz="1800" b="0">
                <a:solidFill>
                  <a:srgbClr val="000000"/>
                </a:solidFill>
              </a:defRPr>
            </a:pPr>
            <a:endParaRPr lang="en-US" sz="2000" b="0" kern="0" dirty="0">
              <a:solidFill>
                <a:srgbClr val="83BED4"/>
              </a:solidFill>
            </a:endParaRPr>
          </a:p>
          <a:p>
            <a:pPr marL="428351" indent="-428351" defTabSz="486523">
              <a:buFont typeface="+mj-lt"/>
              <a:buAutoNum type="romanUcPeriod" startAt="4"/>
              <a:defRPr sz="1800" b="0">
                <a:solidFill>
                  <a:srgbClr val="000000"/>
                </a:solidFill>
              </a:defRPr>
            </a:pPr>
            <a:r>
              <a:rPr lang="en-US" sz="2000" b="0" kern="0" dirty="0">
                <a:solidFill>
                  <a:srgbClr val="83BED4"/>
                </a:solidFill>
              </a:rPr>
              <a:t>RECENT CHANGES TO R309-510</a:t>
            </a:r>
          </a:p>
          <a:p>
            <a:pPr defTabSz="486523">
              <a:defRPr sz="1800" b="0">
                <a:solidFill>
                  <a:srgbClr val="000000"/>
                </a:solidFill>
              </a:defRPr>
            </a:pPr>
            <a:endParaRPr lang="en-US" sz="2000" b="0" kern="0" dirty="0">
              <a:solidFill>
                <a:srgbClr val="FFFFFF"/>
              </a:solidFill>
            </a:endParaRPr>
          </a:p>
          <a:p>
            <a:pPr marL="428351" indent="-428351" defTabSz="486523">
              <a:buFont typeface="+mj-lt"/>
              <a:buAutoNum type="romanUcPeriod" startAt="5"/>
              <a:defRPr sz="1800" b="0">
                <a:solidFill>
                  <a:srgbClr val="000000"/>
                </a:solidFill>
              </a:defRPr>
            </a:pPr>
            <a:r>
              <a:rPr lang="en-US" sz="2000" b="0" kern="0" dirty="0">
                <a:solidFill>
                  <a:srgbClr val="83BED4"/>
                </a:solidFill>
              </a:rPr>
              <a:t>WATER USE STUDY</a:t>
            </a:r>
          </a:p>
          <a:p>
            <a:pPr defTabSz="486523">
              <a:defRPr sz="1800" b="0">
                <a:solidFill>
                  <a:srgbClr val="000000"/>
                </a:solidFill>
              </a:defRPr>
            </a:pPr>
            <a:endParaRPr lang="en-US" sz="2000" b="0" kern="0" dirty="0">
              <a:solidFill>
                <a:srgbClr val="FFFFFF"/>
              </a:solidFill>
            </a:endParaRPr>
          </a:p>
          <a:p>
            <a:pPr marL="428351" indent="-428351" defTabSz="486523">
              <a:buFont typeface="+mj-lt"/>
              <a:buAutoNum type="romanUcPeriod" startAt="6"/>
              <a:defRPr sz="1800" b="0">
                <a:solidFill>
                  <a:srgbClr val="000000"/>
                </a:solidFill>
              </a:defRPr>
            </a:pPr>
            <a:r>
              <a:rPr lang="en-US" sz="2000" b="0" kern="0" dirty="0">
                <a:solidFill>
                  <a:srgbClr val="FFFFFF"/>
                </a:solidFill>
              </a:rPr>
              <a:t>SO WHAT?</a:t>
            </a:r>
          </a:p>
          <a:p>
            <a:pPr defTabSz="486523">
              <a:defRPr sz="1800" b="0">
                <a:solidFill>
                  <a:srgbClr val="000000"/>
                </a:solidFill>
              </a:defRPr>
            </a:pPr>
            <a:endParaRPr lang="en-US" sz="1500" b="0" kern="0" dirty="0">
              <a:solidFill>
                <a:srgbClr val="FFFFFF"/>
              </a:solidFill>
            </a:endParaRPr>
          </a:p>
          <a:p>
            <a:pPr defTabSz="486523">
              <a:defRPr sz="1800" b="0">
                <a:solidFill>
                  <a:srgbClr val="000000"/>
                </a:solidFill>
              </a:defRPr>
            </a:pPr>
            <a:endParaRPr lang="en-US" sz="1500" b="0" kern="0" dirty="0">
              <a:solidFill>
                <a:srgbClr val="FFFFFF"/>
              </a:solidFill>
            </a:endParaRPr>
          </a:p>
        </p:txBody>
      </p:sp>
      <p:sp>
        <p:nvSpPr>
          <p:cNvPr id="41" name="Shape 41"/>
          <p:cNvSpPr/>
          <p:nvPr/>
        </p:nvSpPr>
        <p:spPr>
          <a:xfrm>
            <a:off x="582740" y="1493208"/>
            <a:ext cx="85511" cy="316279"/>
          </a:xfrm>
          <a:prstGeom prst="rect">
            <a:avLst/>
          </a:prstGeom>
          <a:ln w="12700">
            <a:miter lim="400000"/>
          </a:ln>
          <a:extLst>
            <a:ext uri="{C572A759-6A51-4108-AA02-DFA0A04FC94B}">
              <ma14:wrappingTextBoxFlag xmlns="" xmlns:ma14="http://schemas.microsoft.com/office/mac/drawingml/2011/main" val="1"/>
            </a:ext>
          </a:extLst>
        </p:spPr>
        <p:txBody>
          <a:bodyPr wrap="none" lIns="42310" tIns="42310" rIns="42310" bIns="42310" anchor="ctr">
            <a:spAutoFit/>
          </a:bodyPr>
          <a:lstStyle>
            <a:lvl1pPr algn="l">
              <a:defRPr sz="2500" b="1">
                <a:solidFill>
                  <a:srgbClr val="09B1DA"/>
                </a:solidFill>
                <a:latin typeface="Arial"/>
                <a:ea typeface="Arial"/>
                <a:cs typeface="Arial"/>
                <a:sym typeface="Arial"/>
              </a:defRPr>
            </a:lvl1pPr>
          </a:lstStyle>
          <a:p>
            <a:pPr defTabSz="486523">
              <a:defRPr sz="1800" b="0">
                <a:solidFill>
                  <a:srgbClr val="000000"/>
                </a:solidFill>
              </a:defRPr>
            </a:pPr>
            <a:endParaRPr lang="en-US" sz="1500" b="0" kern="0" dirty="0">
              <a:solidFill>
                <a:srgbClr val="5EA8C0"/>
              </a:solidFill>
            </a:endParaRPr>
          </a:p>
        </p:txBody>
      </p:sp>
      <p:sp>
        <p:nvSpPr>
          <p:cNvPr id="15" name="Shape 20"/>
          <p:cNvSpPr/>
          <p:nvPr/>
        </p:nvSpPr>
        <p:spPr>
          <a:xfrm flipV="1">
            <a:off x="201901" y="6340120"/>
            <a:ext cx="11788198" cy="1"/>
          </a:xfrm>
          <a:prstGeom prst="line">
            <a:avLst/>
          </a:prstGeom>
          <a:ln w="12700">
            <a:solidFill>
              <a:srgbClr val="0080B7"/>
            </a:solidFill>
            <a:miter lim="400000"/>
          </a:ln>
        </p:spPr>
        <p:txBody>
          <a:bodyPr lIns="0" tIns="0" rIns="0" bIns="0" anchor="ctr"/>
          <a:lstStyle/>
          <a:p>
            <a:pPr algn="ctr" defTabSz="486523">
              <a:defRPr sz="2400"/>
            </a:pPr>
            <a:endParaRPr sz="2000" kern="0">
              <a:solidFill>
                <a:sysClr val="windowText" lastClr="000000"/>
              </a:solidFill>
              <a:sym typeface="Helvetica Light"/>
            </a:endParaRPr>
          </a:p>
        </p:txBody>
      </p:sp>
      <p:sp>
        <p:nvSpPr>
          <p:cNvPr id="20" name="Shape 30"/>
          <p:cNvSpPr/>
          <p:nvPr/>
        </p:nvSpPr>
        <p:spPr>
          <a:xfrm>
            <a:off x="582736" y="600856"/>
            <a:ext cx="7048891" cy="731777"/>
          </a:xfrm>
          <a:prstGeom prst="rect">
            <a:avLst/>
          </a:prstGeom>
          <a:ln w="12700">
            <a:miter lim="400000"/>
          </a:ln>
          <a:extLst>
            <a:ext uri="{C572A759-6A51-4108-AA02-DFA0A04FC94B}">
              <ma14:wrappingTextBoxFlag xmlns="" xmlns:ma14="http://schemas.microsoft.com/office/mac/drawingml/2011/main" val="1"/>
            </a:ext>
          </a:extLst>
        </p:spPr>
        <p:txBody>
          <a:bodyPr wrap="none" lIns="42310" tIns="42310" rIns="42310" bIns="42310" anchor="ctr">
            <a:spAutoFit/>
          </a:bodyPr>
          <a:lstStyle>
            <a:lvl1pPr algn="l">
              <a:defRPr sz="4200" b="1">
                <a:solidFill>
                  <a:srgbClr val="0080B7"/>
                </a:solidFill>
                <a:latin typeface="Arial"/>
                <a:ea typeface="Arial"/>
                <a:cs typeface="Arial"/>
                <a:sym typeface="Arial"/>
              </a:defRPr>
            </a:lvl1pPr>
          </a:lstStyle>
          <a:p>
            <a:pPr defTabSz="486523" latinLnBrk="1" hangingPunct="0"/>
            <a:r>
              <a:rPr lang="en-US" i="1" kern="0" dirty="0" smtClean="0">
                <a:solidFill>
                  <a:srgbClr val="5EA8C0"/>
                </a:solidFill>
                <a:latin typeface="Georgia"/>
                <a:cs typeface="Georgia"/>
              </a:rPr>
              <a:t>PRESENTATION TOPICS</a:t>
            </a:r>
            <a:endParaRPr lang="en-US" i="1" kern="0" dirty="0">
              <a:solidFill>
                <a:srgbClr val="5EA8C0"/>
              </a:solidFill>
              <a:latin typeface="Georgia"/>
              <a:cs typeface="Georgia"/>
            </a:endParaRPr>
          </a:p>
        </p:txBody>
      </p:sp>
      <p:sp>
        <p:nvSpPr>
          <p:cNvPr id="21" name="TextBox 20"/>
          <p:cNvSpPr txBox="1"/>
          <p:nvPr/>
        </p:nvSpPr>
        <p:spPr>
          <a:xfrm>
            <a:off x="10073856" y="6572706"/>
            <a:ext cx="1685243" cy="2393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2310" tIns="42310" rIns="42310" bIns="42310" numCol="1" spcCol="31728" rtlCol="0" anchor="ctr">
            <a:spAutoFit/>
          </a:bodyPr>
          <a:lstStyle/>
          <a:p>
            <a:pPr algn="r" defTabSz="486523" latinLnBrk="1" hangingPunct="0"/>
            <a:r>
              <a:rPr lang="en-US" sz="1000" b="1" kern="0" dirty="0">
                <a:solidFill>
                  <a:srgbClr val="0C7A93"/>
                </a:solidFill>
                <a:latin typeface="Arial" panose="020B0604020202020204" pitchFamily="34" charset="0"/>
                <a:cs typeface="Arial" panose="020B0604020202020204" pitchFamily="34" charset="0"/>
                <a:sym typeface="Helvetica Light"/>
              </a:rPr>
              <a:t>Division of Drinking Water</a:t>
            </a:r>
            <a:endParaRPr lang="en-US" sz="1000" b="1" kern="0" dirty="0">
              <a:solidFill>
                <a:srgbClr val="DCDEE0">
                  <a:lumMod val="50000"/>
                </a:srgbClr>
              </a:solidFill>
              <a:sym typeface="Helvetica Light"/>
            </a:endParaRPr>
          </a:p>
        </p:txBody>
      </p:sp>
    </p:spTree>
    <p:extLst>
      <p:ext uri="{BB962C8B-B14F-4D97-AF65-F5344CB8AC3E}">
        <p14:creationId xmlns:p14="http://schemas.microsoft.com/office/powerpoint/2010/main" val="3580960141"/>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4C4C4C"/>
        </a:solidFill>
        <a:effectLst/>
      </p:bgPr>
    </p:bg>
    <p:spTree>
      <p:nvGrpSpPr>
        <p:cNvPr id="1" name=""/>
        <p:cNvGrpSpPr/>
        <p:nvPr/>
      </p:nvGrpSpPr>
      <p:grpSpPr>
        <a:xfrm>
          <a:off x="0" y="0"/>
          <a:ext cx="0" cy="0"/>
          <a:chOff x="0" y="0"/>
          <a:chExt cx="0" cy="0"/>
        </a:xfrm>
      </p:grpSpPr>
      <p:sp>
        <p:nvSpPr>
          <p:cNvPr id="62" name="Shape 62"/>
          <p:cNvSpPr/>
          <p:nvPr/>
        </p:nvSpPr>
        <p:spPr>
          <a:xfrm flipV="1">
            <a:off x="201901" y="6340100"/>
            <a:ext cx="11788198" cy="1"/>
          </a:xfrm>
          <a:prstGeom prst="line">
            <a:avLst/>
          </a:prstGeom>
          <a:ln w="12700">
            <a:solidFill>
              <a:srgbClr val="0080B7"/>
            </a:solidFill>
            <a:miter lim="400000"/>
          </a:ln>
        </p:spPr>
        <p:txBody>
          <a:bodyPr lIns="0" tIns="0" rIns="0" bIns="0" anchor="ctr"/>
          <a:lstStyle/>
          <a:p>
            <a:pPr algn="ctr" defTabSz="487690">
              <a:defRPr sz="2400"/>
            </a:pPr>
            <a:endParaRPr sz="2000" kern="0">
              <a:solidFill>
                <a:sysClr val="windowText" lastClr="000000"/>
              </a:solidFill>
              <a:sym typeface="Helvetica Light"/>
            </a:endParaRPr>
          </a:p>
        </p:txBody>
      </p:sp>
      <p:sp>
        <p:nvSpPr>
          <p:cNvPr id="63" name="Shape 63"/>
          <p:cNvSpPr/>
          <p:nvPr/>
        </p:nvSpPr>
        <p:spPr>
          <a:xfrm flipV="1">
            <a:off x="201901" y="214334"/>
            <a:ext cx="11788198" cy="1"/>
          </a:xfrm>
          <a:prstGeom prst="line">
            <a:avLst/>
          </a:prstGeom>
          <a:ln w="12700">
            <a:solidFill>
              <a:srgbClr val="0080B7"/>
            </a:solidFill>
            <a:miter lim="400000"/>
          </a:ln>
        </p:spPr>
        <p:txBody>
          <a:bodyPr lIns="0" tIns="0" rIns="0" bIns="0" anchor="ctr"/>
          <a:lstStyle/>
          <a:p>
            <a:pPr algn="ctr" defTabSz="487690">
              <a:defRPr sz="2400"/>
            </a:pPr>
            <a:endParaRPr sz="2000" kern="0">
              <a:solidFill>
                <a:sysClr val="windowText" lastClr="000000"/>
              </a:solidFill>
              <a:sym typeface="Helvetica Light"/>
            </a:endParaRPr>
          </a:p>
        </p:txBody>
      </p:sp>
      <p:sp>
        <p:nvSpPr>
          <p:cNvPr id="10" name="Shape 20"/>
          <p:cNvSpPr/>
          <p:nvPr/>
        </p:nvSpPr>
        <p:spPr>
          <a:xfrm flipV="1">
            <a:off x="201901" y="6340100"/>
            <a:ext cx="11788198" cy="1"/>
          </a:xfrm>
          <a:prstGeom prst="line">
            <a:avLst/>
          </a:prstGeom>
          <a:ln w="12700">
            <a:solidFill>
              <a:srgbClr val="0080B7"/>
            </a:solidFill>
            <a:miter lim="400000"/>
          </a:ln>
        </p:spPr>
        <p:txBody>
          <a:bodyPr lIns="0" tIns="0" rIns="0" bIns="0" anchor="ctr"/>
          <a:lstStyle/>
          <a:p>
            <a:pPr algn="ctr" defTabSz="487690">
              <a:defRPr sz="2400"/>
            </a:pPr>
            <a:endParaRPr sz="2000" kern="0">
              <a:solidFill>
                <a:sysClr val="windowText" lastClr="000000"/>
              </a:solidFill>
              <a:sym typeface="Helvetica Light"/>
            </a:endParaRPr>
          </a:p>
        </p:txBody>
      </p:sp>
      <p:sp>
        <p:nvSpPr>
          <p:cNvPr id="14" name="Shape 30"/>
          <p:cNvSpPr/>
          <p:nvPr/>
        </p:nvSpPr>
        <p:spPr>
          <a:xfrm>
            <a:off x="582730" y="600744"/>
            <a:ext cx="3184253" cy="731979"/>
          </a:xfrm>
          <a:prstGeom prst="rect">
            <a:avLst/>
          </a:prstGeom>
          <a:ln w="12700">
            <a:miter lim="400000"/>
          </a:ln>
          <a:extLst>
            <a:ext uri="{C572A759-6A51-4108-AA02-DFA0A04FC94B}">
              <ma14:wrappingTextBoxFlag xmlns="" xmlns:ma14="http://schemas.microsoft.com/office/mac/drawingml/2011/main" val="1"/>
            </a:ext>
          </a:extLst>
        </p:spPr>
        <p:txBody>
          <a:bodyPr wrap="none" lIns="42410" tIns="42410" rIns="42410" bIns="42410" anchor="ctr">
            <a:spAutoFit/>
          </a:bodyPr>
          <a:lstStyle>
            <a:lvl1pPr algn="l">
              <a:defRPr sz="4200" b="1">
                <a:solidFill>
                  <a:srgbClr val="0080B7"/>
                </a:solidFill>
                <a:latin typeface="Arial"/>
                <a:ea typeface="Arial"/>
                <a:cs typeface="Arial"/>
                <a:sym typeface="Arial"/>
              </a:defRPr>
            </a:lvl1pPr>
          </a:lstStyle>
          <a:p>
            <a:pPr defTabSz="487690" latinLnBrk="1" hangingPunct="0"/>
            <a:r>
              <a:rPr lang="en-US" i="1" kern="0" dirty="0" smtClean="0">
                <a:solidFill>
                  <a:srgbClr val="5EA8C0"/>
                </a:solidFill>
                <a:latin typeface="Georgia"/>
                <a:cs typeface="Georgia"/>
              </a:rPr>
              <a:t>SO WHAT?</a:t>
            </a:r>
            <a:endParaRPr lang="en-US" i="1" kern="0" dirty="0">
              <a:solidFill>
                <a:srgbClr val="5EA8C0"/>
              </a:solidFill>
              <a:latin typeface="Georgia"/>
              <a:cs typeface="Georgia"/>
            </a:endParaRPr>
          </a:p>
        </p:txBody>
      </p:sp>
      <p:sp>
        <p:nvSpPr>
          <p:cNvPr id="3" name="TextBox 2"/>
          <p:cNvSpPr txBox="1"/>
          <p:nvPr/>
        </p:nvSpPr>
        <p:spPr>
          <a:xfrm>
            <a:off x="8911939" y="6566675"/>
            <a:ext cx="85713" cy="5473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2410" tIns="42410" rIns="42410" bIns="42410" numCol="1" spcCol="31805" rtlCol="0" anchor="ctr">
            <a:spAutoFit/>
          </a:bodyPr>
          <a:lstStyle/>
          <a:p>
            <a:pPr algn="ctr" defTabSz="487690" latinLnBrk="1" hangingPunct="0"/>
            <a:endParaRPr lang="en-US" sz="3000" kern="0" dirty="0">
              <a:solidFill>
                <a:srgbClr val="000000"/>
              </a:solidFill>
              <a:sym typeface="Helvetica Light"/>
            </a:endParaRPr>
          </a:p>
        </p:txBody>
      </p:sp>
      <p:sp>
        <p:nvSpPr>
          <p:cNvPr id="11" name="TextBox 10"/>
          <p:cNvSpPr txBox="1"/>
          <p:nvPr/>
        </p:nvSpPr>
        <p:spPr>
          <a:xfrm>
            <a:off x="10073639" y="6572597"/>
            <a:ext cx="1685445" cy="23953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2410" tIns="42410" rIns="42410" bIns="42410" numCol="1" spcCol="31805" rtlCol="0" anchor="ctr">
            <a:spAutoFit/>
          </a:bodyPr>
          <a:lstStyle/>
          <a:p>
            <a:pPr algn="r" defTabSz="487690" latinLnBrk="1" hangingPunct="0"/>
            <a:r>
              <a:rPr lang="en-US" sz="1000" b="1" kern="0" dirty="0">
                <a:solidFill>
                  <a:srgbClr val="0C7A93"/>
                </a:solidFill>
                <a:latin typeface="Arial" panose="020B0604020202020204" pitchFamily="34" charset="0"/>
                <a:cs typeface="Arial" panose="020B0604020202020204" pitchFamily="34" charset="0"/>
                <a:sym typeface="Helvetica Light"/>
              </a:rPr>
              <a:t>Division of Drinking Water</a:t>
            </a:r>
            <a:endParaRPr lang="en-US" sz="1000" b="1" kern="0" dirty="0">
              <a:solidFill>
                <a:srgbClr val="DCDEE0">
                  <a:lumMod val="50000"/>
                </a:srgbClr>
              </a:solidFill>
              <a:sym typeface="Helvetica Light"/>
            </a:endParaRPr>
          </a:p>
        </p:txBody>
      </p:sp>
      <p:sp>
        <p:nvSpPr>
          <p:cNvPr id="16" name="Content Placeholder 2"/>
          <p:cNvSpPr txBox="1">
            <a:spLocks/>
          </p:cNvSpPr>
          <p:nvPr/>
        </p:nvSpPr>
        <p:spPr>
          <a:xfrm>
            <a:off x="582715" y="1757872"/>
            <a:ext cx="5853463" cy="4582205"/>
          </a:xfrm>
          <a:prstGeom prst="rect">
            <a:avLst/>
          </a:prstGeom>
        </p:spPr>
        <p:txBody>
          <a:bodyPr lIns="76335" tIns="38159" rIns="76335" bIns="38159">
            <a:noAutofit/>
          </a:bodyPr>
          <a:lstStyle>
            <a:lvl1pPr marL="444500" indent="-444500" defTabSz="584200">
              <a:spcBef>
                <a:spcPts val="4200"/>
              </a:spcBef>
              <a:buSzPct val="75000"/>
              <a:buChar char="•"/>
              <a:defRPr sz="2200">
                <a:solidFill>
                  <a:schemeClr val="tx1">
                    <a:lumMod val="75000"/>
                    <a:lumOff val="25000"/>
                  </a:schemeClr>
                </a:solidFill>
                <a:latin typeface="+mn-lt"/>
                <a:ea typeface="+mn-ea"/>
                <a:cs typeface="+mn-cs"/>
                <a:sym typeface="Helvetica Light"/>
              </a:defRPr>
            </a:lvl1pPr>
            <a:lvl2pPr marL="889000" indent="-444500" defTabSz="584200">
              <a:spcBef>
                <a:spcPts val="4200"/>
              </a:spcBef>
              <a:buSzPct val="75000"/>
              <a:buChar char="•"/>
              <a:defRPr sz="2200">
                <a:solidFill>
                  <a:schemeClr val="tx1">
                    <a:lumMod val="75000"/>
                    <a:lumOff val="25000"/>
                  </a:schemeClr>
                </a:solidFill>
                <a:latin typeface="+mn-lt"/>
                <a:ea typeface="+mn-ea"/>
                <a:cs typeface="+mn-cs"/>
                <a:sym typeface="Helvetica Light"/>
              </a:defRPr>
            </a:lvl2pPr>
            <a:lvl3pPr marL="1333500" indent="-444500" defTabSz="584200">
              <a:spcBef>
                <a:spcPts val="4200"/>
              </a:spcBef>
              <a:buSzPct val="75000"/>
              <a:buChar char="•"/>
              <a:defRPr sz="2200">
                <a:solidFill>
                  <a:schemeClr val="tx1">
                    <a:lumMod val="75000"/>
                    <a:lumOff val="25000"/>
                  </a:schemeClr>
                </a:solidFill>
                <a:latin typeface="+mn-lt"/>
                <a:ea typeface="+mn-ea"/>
                <a:cs typeface="+mn-cs"/>
                <a:sym typeface="Helvetica Light"/>
              </a:defRPr>
            </a:lvl3pPr>
            <a:lvl4pPr marL="1778000" indent="-444500" defTabSz="584200">
              <a:spcBef>
                <a:spcPts val="4200"/>
              </a:spcBef>
              <a:buSzPct val="75000"/>
              <a:buChar char="•"/>
              <a:defRPr sz="2200">
                <a:solidFill>
                  <a:schemeClr val="tx1">
                    <a:lumMod val="75000"/>
                    <a:lumOff val="25000"/>
                  </a:schemeClr>
                </a:solidFill>
                <a:latin typeface="+mn-lt"/>
                <a:ea typeface="+mn-ea"/>
                <a:cs typeface="+mn-cs"/>
                <a:sym typeface="Helvetica Light"/>
              </a:defRPr>
            </a:lvl4pPr>
            <a:lvl5pPr marL="2222500" indent="-444500" defTabSz="584200">
              <a:spcBef>
                <a:spcPts val="4200"/>
              </a:spcBef>
              <a:buSzPct val="75000"/>
              <a:buChar char="•"/>
              <a:defRPr sz="2200">
                <a:solidFill>
                  <a:schemeClr val="tx1">
                    <a:lumMod val="75000"/>
                    <a:lumOff val="25000"/>
                  </a:schemeClr>
                </a:solidFill>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a:lstStyle>
          <a:p>
            <a:pPr>
              <a:spcBef>
                <a:spcPts val="1004"/>
              </a:spcBef>
              <a:spcAft>
                <a:spcPts val="1004"/>
              </a:spcAft>
            </a:pPr>
            <a:r>
              <a:rPr lang="en-US" sz="2000" kern="0" dirty="0">
                <a:solidFill>
                  <a:srgbClr val="FFFFFF"/>
                </a:solidFill>
                <a:latin typeface="Arial" panose="020B0604020202020204" pitchFamily="34" charset="0"/>
                <a:cs typeface="Arial" panose="020B0604020202020204" pitchFamily="34" charset="0"/>
              </a:rPr>
              <a:t>AWARENESS OF POTENTIAL CHANGES AND HOW IT MIGHT IMPACT YOU.</a:t>
            </a:r>
          </a:p>
          <a:p>
            <a:pPr>
              <a:spcBef>
                <a:spcPts val="1004"/>
              </a:spcBef>
              <a:spcAft>
                <a:spcPts val="1004"/>
              </a:spcAft>
            </a:pPr>
            <a:r>
              <a:rPr lang="en-US" sz="2000" kern="0" dirty="0">
                <a:solidFill>
                  <a:srgbClr val="FFFFFF"/>
                </a:solidFill>
                <a:latin typeface="Arial" panose="020B0604020202020204" pitchFamily="34" charset="0"/>
                <a:cs typeface="Arial" panose="020B0604020202020204" pitchFamily="34" charset="0"/>
              </a:rPr>
              <a:t>IMPORTANCE OF KEEPING RECORDS </a:t>
            </a:r>
          </a:p>
          <a:p>
            <a:pPr>
              <a:spcBef>
                <a:spcPts val="1004"/>
              </a:spcBef>
              <a:spcAft>
                <a:spcPts val="1004"/>
              </a:spcAft>
            </a:pPr>
            <a:r>
              <a:rPr lang="en-US" sz="2000" kern="0" dirty="0">
                <a:solidFill>
                  <a:srgbClr val="FFFFFF"/>
                </a:solidFill>
                <a:latin typeface="Arial" panose="020B0604020202020204" pitchFamily="34" charset="0"/>
                <a:cs typeface="Arial" panose="020B0604020202020204" pitchFamily="34" charset="0"/>
              </a:rPr>
              <a:t>BE INVOLVED IN THE LEGISLATIVE PROCESS</a:t>
            </a:r>
          </a:p>
          <a:p>
            <a:pPr>
              <a:spcBef>
                <a:spcPts val="1004"/>
              </a:spcBef>
              <a:spcAft>
                <a:spcPts val="1004"/>
              </a:spcAft>
            </a:pPr>
            <a:r>
              <a:rPr lang="en-US" sz="2000" kern="0" dirty="0">
                <a:solidFill>
                  <a:srgbClr val="FFFFFF"/>
                </a:solidFill>
                <a:latin typeface="Arial" panose="020B0604020202020204" pitchFamily="34" charset="0"/>
                <a:cs typeface="Arial" panose="020B0604020202020204" pitchFamily="34" charset="0"/>
              </a:rPr>
              <a:t>DO YOU HAVE THE ABILITY TO PROVIDE DATA?</a:t>
            </a:r>
          </a:p>
          <a:p>
            <a:pPr>
              <a:spcBef>
                <a:spcPts val="1004"/>
              </a:spcBef>
              <a:spcAft>
                <a:spcPts val="1004"/>
              </a:spcAft>
            </a:pPr>
            <a:r>
              <a:rPr lang="en-US" sz="2000" kern="0" dirty="0">
                <a:solidFill>
                  <a:srgbClr val="FFFFFF"/>
                </a:solidFill>
                <a:latin typeface="Arial" panose="020B0604020202020204" pitchFamily="34" charset="0"/>
                <a:cs typeface="Arial" panose="020B0604020202020204" pitchFamily="34" charset="0"/>
              </a:rPr>
              <a:t>DIFFERENT AGENCIES ARE COLLECTING DIFFERENT DATA FOR DIFFERENT PURPOSES.</a:t>
            </a:r>
          </a:p>
          <a:p>
            <a:pPr algn="ctr"/>
            <a:endParaRPr lang="en-US" sz="2300" kern="0" dirty="0">
              <a:solidFill>
                <a:srgbClr val="FFFFFF"/>
              </a:solidFill>
              <a:latin typeface="Arial"/>
            </a:endParaRPr>
          </a:p>
          <a:p>
            <a:pPr algn="ctr"/>
            <a:endParaRPr lang="en-US" sz="2300" kern="0" dirty="0">
              <a:solidFill>
                <a:srgbClr val="FFFFFF"/>
              </a:solidFill>
              <a:latin typeface="Arial"/>
            </a:endParaRPr>
          </a:p>
        </p:txBody>
      </p:sp>
      <p:pic>
        <p:nvPicPr>
          <p:cNvPr id="9" name="Picture 2" descr="http://1.bp.blogspot.com/-c5thfldqADc/VB8XnOA5U1I/AAAAAAAAApo/oltfe3F3aok/s1600/fallacies-mind.03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0752" y="1994948"/>
            <a:ext cx="5289352" cy="2975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630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accent1"/>
                </a:solidFill>
              </a:rPr>
              <a:t>Legislative Audit Overview</a:t>
            </a:r>
            <a:endParaRPr lang="en-US" b="1" dirty="0">
              <a:solidFill>
                <a:schemeClr val="accent1"/>
              </a:solidFill>
            </a:endParaRPr>
          </a:p>
        </p:txBody>
      </p:sp>
    </p:spTree>
    <p:extLst>
      <p:ext uri="{BB962C8B-B14F-4D97-AF65-F5344CB8AC3E}">
        <p14:creationId xmlns:p14="http://schemas.microsoft.com/office/powerpoint/2010/main" val="10158439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771" y="599587"/>
            <a:ext cx="10515600" cy="1325563"/>
          </a:xfrm>
        </p:spPr>
        <p:txBody>
          <a:bodyPr/>
          <a:lstStyle/>
          <a:p>
            <a:r>
              <a:rPr lang="en-US" b="1" dirty="0" smtClean="0">
                <a:solidFill>
                  <a:schemeClr val="accent1"/>
                </a:solidFill>
              </a:rPr>
              <a:t>Legislative Audit Overview</a:t>
            </a:r>
            <a:endParaRPr lang="en-US" b="1" dirty="0">
              <a:solidFill>
                <a:schemeClr val="accent1"/>
              </a:solidFill>
            </a:endParaRPr>
          </a:p>
        </p:txBody>
      </p:sp>
      <p:sp>
        <p:nvSpPr>
          <p:cNvPr id="3" name="Content Placeholder 2"/>
          <p:cNvSpPr>
            <a:spLocks noGrp="1"/>
          </p:cNvSpPr>
          <p:nvPr>
            <p:ph sz="quarter" idx="13"/>
          </p:nvPr>
        </p:nvSpPr>
        <p:spPr>
          <a:xfrm>
            <a:off x="635007" y="1825625"/>
            <a:ext cx="7112000" cy="4351338"/>
          </a:xfrm>
        </p:spPr>
        <p:txBody>
          <a:bodyPr/>
          <a:lstStyle/>
          <a:p>
            <a:r>
              <a:rPr lang="en-US" dirty="0" smtClean="0">
                <a:solidFill>
                  <a:schemeClr val="accent1"/>
                </a:solidFill>
              </a:rPr>
              <a:t>Published in May 2015</a:t>
            </a:r>
          </a:p>
          <a:p>
            <a:pPr marL="0" indent="0">
              <a:buNone/>
            </a:pPr>
            <a:r>
              <a:rPr lang="en-US" dirty="0" smtClean="0">
                <a:solidFill>
                  <a:schemeClr val="accent1"/>
                </a:solidFill>
              </a:rPr>
              <a:t> </a:t>
            </a:r>
          </a:p>
          <a:p>
            <a:r>
              <a:rPr lang="en-US" dirty="0" smtClean="0">
                <a:solidFill>
                  <a:schemeClr val="accent1"/>
                </a:solidFill>
              </a:rPr>
              <a:t>Recommendations included improvements to:</a:t>
            </a:r>
          </a:p>
          <a:p>
            <a:pPr lvl="1">
              <a:buFont typeface="Wingdings" panose="05000000000000000000" pitchFamily="2" charset="2"/>
              <a:buChar char="ü"/>
            </a:pPr>
            <a:r>
              <a:rPr lang="en-US" dirty="0" smtClean="0">
                <a:solidFill>
                  <a:schemeClr val="accent1"/>
                </a:solidFill>
              </a:rPr>
              <a:t>Accountability</a:t>
            </a:r>
          </a:p>
          <a:p>
            <a:pPr lvl="1">
              <a:buFont typeface="Wingdings" panose="05000000000000000000" pitchFamily="2" charset="2"/>
              <a:buChar char="ü"/>
            </a:pPr>
            <a:r>
              <a:rPr lang="en-US" dirty="0" smtClean="0">
                <a:solidFill>
                  <a:schemeClr val="accent1"/>
                </a:solidFill>
              </a:rPr>
              <a:t>Education and Accuracy</a:t>
            </a:r>
          </a:p>
          <a:p>
            <a:pPr lvl="1">
              <a:buFont typeface="Wingdings" panose="05000000000000000000" pitchFamily="2" charset="2"/>
              <a:buChar char="ü"/>
            </a:pPr>
            <a:r>
              <a:rPr lang="en-US" dirty="0" smtClean="0">
                <a:solidFill>
                  <a:schemeClr val="accent1"/>
                </a:solidFill>
              </a:rPr>
              <a:t>Efficiency</a:t>
            </a:r>
          </a:p>
          <a:p>
            <a:pPr lvl="1">
              <a:buFont typeface="Wingdings" panose="05000000000000000000" pitchFamily="2" charset="2"/>
              <a:buChar char="ü"/>
            </a:pPr>
            <a:r>
              <a:rPr lang="en-US" dirty="0" smtClean="0">
                <a:solidFill>
                  <a:schemeClr val="accent1"/>
                </a:solidFill>
              </a:rPr>
              <a:t>Frequency</a:t>
            </a:r>
          </a:p>
        </p:txBody>
      </p:sp>
      <p:pic>
        <p:nvPicPr>
          <p:cNvPr id="4" name="Picture 3"/>
          <p:cNvPicPr>
            <a:picLocks noChangeAspect="1"/>
          </p:cNvPicPr>
          <p:nvPr/>
        </p:nvPicPr>
        <p:blipFill>
          <a:blip r:embed="rId3"/>
          <a:stretch>
            <a:fillRect/>
          </a:stretch>
        </p:blipFill>
        <p:spPr>
          <a:xfrm>
            <a:off x="8088353" y="779467"/>
            <a:ext cx="3609975" cy="540067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3386803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21" y="0"/>
            <a:ext cx="5299363" cy="6858000"/>
          </a:xfrm>
          <a:prstGeom prst="rect">
            <a:avLst/>
          </a:prstGeom>
        </p:spPr>
      </p:pic>
      <p:sp>
        <p:nvSpPr>
          <p:cNvPr id="5" name="Freeform 4"/>
          <p:cNvSpPr/>
          <p:nvPr/>
        </p:nvSpPr>
        <p:spPr>
          <a:xfrm>
            <a:off x="6352918" y="1588168"/>
            <a:ext cx="1963553" cy="654518"/>
          </a:xfrm>
          <a:custGeom>
            <a:avLst/>
            <a:gdLst>
              <a:gd name="connsiteX0" fmla="*/ 0 w 1963553"/>
              <a:gd name="connsiteY0" fmla="*/ 0 h 654518"/>
              <a:gd name="connsiteX1" fmla="*/ 0 w 1963553"/>
              <a:gd name="connsiteY1" fmla="*/ 654518 h 654518"/>
              <a:gd name="connsiteX2" fmla="*/ 1260909 w 1963553"/>
              <a:gd name="connsiteY2" fmla="*/ 644893 h 654518"/>
              <a:gd name="connsiteX3" fmla="*/ 1260909 w 1963553"/>
              <a:gd name="connsiteY3" fmla="*/ 413887 h 654518"/>
              <a:gd name="connsiteX4" fmla="*/ 1963553 w 1963553"/>
              <a:gd name="connsiteY4" fmla="*/ 413887 h 654518"/>
              <a:gd name="connsiteX5" fmla="*/ 1953928 w 1963553"/>
              <a:gd name="connsiteY5" fmla="*/ 9626 h 654518"/>
              <a:gd name="connsiteX6" fmla="*/ 0 w 1963553"/>
              <a:gd name="connsiteY6" fmla="*/ 0 h 65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3553" h="654518">
                <a:moveTo>
                  <a:pt x="0" y="0"/>
                </a:moveTo>
                <a:lnTo>
                  <a:pt x="0" y="654518"/>
                </a:lnTo>
                <a:lnTo>
                  <a:pt x="1260909" y="644893"/>
                </a:lnTo>
                <a:lnTo>
                  <a:pt x="1260909" y="413887"/>
                </a:lnTo>
                <a:lnTo>
                  <a:pt x="1963553" y="413887"/>
                </a:lnTo>
                <a:lnTo>
                  <a:pt x="1953928" y="9626"/>
                </a:lnTo>
                <a:lnTo>
                  <a:pt x="0" y="0"/>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8992" tIns="44533" rIns="88992" bIns="44533" rtlCol="0" anchor="ctr"/>
          <a:lstStyle/>
          <a:p>
            <a:pPr algn="ctr"/>
            <a:endParaRPr lang="en-US"/>
          </a:p>
        </p:txBody>
      </p:sp>
    </p:spTree>
    <p:extLst>
      <p:ext uri="{BB962C8B-B14F-4D97-AF65-F5344CB8AC3E}">
        <p14:creationId xmlns:p14="http://schemas.microsoft.com/office/powerpoint/2010/main" val="599024731"/>
      </p:ext>
    </p:extLst>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5.png"/></Relationships>
</file>

<file path=ppt/theme/_rels/theme11.xml.rels><?xml version="1.0" encoding="UTF-8" standalone="yes"?>
<Relationships xmlns="http://schemas.openxmlformats.org/package/2006/relationships"><Relationship Id="rId1" Type="http://schemas.openxmlformats.org/officeDocument/2006/relationships/image" Target="../media/image5.png"/></Relationships>
</file>

<file path=ppt/theme/_rels/theme12.xml.rels><?xml version="1.0" encoding="UTF-8" standalone="yes"?>
<Relationships xmlns="http://schemas.openxmlformats.org/package/2006/relationships"><Relationship Id="rId1" Type="http://schemas.openxmlformats.org/officeDocument/2006/relationships/image" Target="../media/image5.png"/></Relationships>
</file>

<file path=ppt/theme/_rels/theme13.xml.rels><?xml version="1.0" encoding="UTF-8" standalone="yes"?>
<Relationships xmlns="http://schemas.openxmlformats.org/package/2006/relationships"><Relationship Id="rId1" Type="http://schemas.openxmlformats.org/officeDocument/2006/relationships/image" Target="../media/image5.png"/></Relationships>
</file>

<file path=ppt/theme/_rels/theme14.xml.rels><?xml version="1.0" encoding="UTF-8" standalone="yes"?>
<Relationships xmlns="http://schemas.openxmlformats.org/package/2006/relationships"><Relationship Id="rId1" Type="http://schemas.openxmlformats.org/officeDocument/2006/relationships/image" Target="../media/image5.png"/></Relationships>
</file>

<file path=ppt/theme/_rels/theme15.xml.rels><?xml version="1.0" encoding="UTF-8" standalone="yes"?>
<Relationships xmlns="http://schemas.openxmlformats.org/package/2006/relationships"><Relationship Id="rId1" Type="http://schemas.openxmlformats.org/officeDocument/2006/relationships/image" Target="../media/image5.png"/></Relationships>
</file>

<file path=ppt/theme/_rels/theme16.xml.rels><?xml version="1.0" encoding="UTF-8" standalone="yes"?>
<Relationships xmlns="http://schemas.openxmlformats.org/package/2006/relationships"><Relationship Id="rId1" Type="http://schemas.openxmlformats.org/officeDocument/2006/relationships/image" Target="../media/image5.png"/></Relationships>
</file>

<file path=ppt/theme/_rels/theme17.xml.rels><?xml version="1.0" encoding="UTF-8" standalone="yes"?>
<Relationships xmlns="http://schemas.openxmlformats.org/package/2006/relationships"><Relationship Id="rId1" Type="http://schemas.openxmlformats.org/officeDocument/2006/relationships/image" Target="../media/image5.png"/></Relationships>
</file>

<file path=ppt/theme/_rels/theme18.xml.rels><?xml version="1.0" encoding="UTF-8" standalone="yes"?>
<Relationships xmlns="http://schemas.openxmlformats.org/package/2006/relationships"><Relationship Id="rId1" Type="http://schemas.openxmlformats.org/officeDocument/2006/relationships/image" Target="../media/image5.png"/></Relationships>
</file>

<file path=ppt/theme/_rels/theme19.xml.rels><?xml version="1.0" encoding="UTF-8" standalone="yes"?>
<Relationships xmlns="http://schemas.openxmlformats.org/package/2006/relationships"><Relationship Id="rId1" Type="http://schemas.openxmlformats.org/officeDocument/2006/relationships/image" Target="../media/image5.png"/></Relationships>
</file>

<file path=ppt/theme/_rels/theme20.xml.rels><?xml version="1.0" encoding="UTF-8" standalone="yes"?>
<Relationships xmlns="http://schemas.openxmlformats.org/package/2006/relationships"><Relationship Id="rId1" Type="http://schemas.openxmlformats.org/officeDocument/2006/relationships/image" Target="../media/image5.png"/></Relationships>
</file>

<file path=ppt/theme/_rels/theme21.xml.rels><?xml version="1.0" encoding="UTF-8" standalone="yes"?>
<Relationships xmlns="http://schemas.openxmlformats.org/package/2006/relationships"><Relationship Id="rId1" Type="http://schemas.openxmlformats.org/officeDocument/2006/relationships/image" Target="../media/image5.png"/></Relationships>
</file>

<file path=ppt/theme/_rels/theme22.xml.rels><?xml version="1.0" encoding="UTF-8" standalone="yes"?>
<Relationships xmlns="http://schemas.openxmlformats.org/package/2006/relationships"><Relationship Id="rId1" Type="http://schemas.openxmlformats.org/officeDocument/2006/relationships/image" Target="../media/image5.png"/></Relationships>
</file>

<file path=ppt/theme/_rels/theme23.xml.rels><?xml version="1.0" encoding="UTF-8" standalone="yes"?>
<Relationships xmlns="http://schemas.openxmlformats.org/package/2006/relationships"><Relationship Id="rId1" Type="http://schemas.openxmlformats.org/officeDocument/2006/relationships/image" Target="../media/image5.png"/></Relationships>
</file>

<file path=ppt/theme/_rels/theme24.xml.rels><?xml version="1.0" encoding="UTF-8" standalone="yes"?>
<Relationships xmlns="http://schemas.openxmlformats.org/package/2006/relationships"><Relationship Id="rId1" Type="http://schemas.openxmlformats.org/officeDocument/2006/relationships/image" Target="../media/image5.png"/></Relationships>
</file>

<file path=ppt/theme/_rels/theme25.xml.rels><?xml version="1.0" encoding="UTF-8" standalone="yes"?>
<Relationships xmlns="http://schemas.openxmlformats.org/package/2006/relationships"><Relationship Id="rId1" Type="http://schemas.openxmlformats.org/officeDocument/2006/relationships/image" Target="../media/image5.png"/></Relationships>
</file>

<file path=ppt/theme/_rels/theme26.xml.rels><?xml version="1.0" encoding="UTF-8" standalone="yes"?>
<Relationships xmlns="http://schemas.openxmlformats.org/package/2006/relationships"><Relationship Id="rId1" Type="http://schemas.openxmlformats.org/officeDocument/2006/relationships/image" Target="../media/image5.png"/></Relationships>
</file>

<file path=ppt/theme/_rels/theme27.xml.rels><?xml version="1.0" encoding="UTF-8" standalone="yes"?>
<Relationships xmlns="http://schemas.openxmlformats.org/package/2006/relationships"><Relationship Id="rId1" Type="http://schemas.openxmlformats.org/officeDocument/2006/relationships/image" Target="../media/image5.png"/></Relationships>
</file>

<file path=ppt/theme/_rels/theme28.xml.rels><?xml version="1.0" encoding="UTF-8" standalone="yes"?>
<Relationships xmlns="http://schemas.openxmlformats.org/package/2006/relationships"><Relationship Id="rId1" Type="http://schemas.openxmlformats.org/officeDocument/2006/relationships/image" Target="../media/image5.png"/></Relationships>
</file>

<file path=ppt/theme/_rels/theme29.xml.rels><?xml version="1.0" encoding="UTF-8" standalone="yes"?>
<Relationships xmlns="http://schemas.openxmlformats.org/package/2006/relationships"><Relationship Id="rId1" Type="http://schemas.openxmlformats.org/officeDocument/2006/relationships/image" Target="../media/image5.png"/></Relationships>
</file>

<file path=ppt/theme/_rels/theme30.xml.rels><?xml version="1.0" encoding="UTF-8" standalone="yes"?>
<Relationships xmlns="http://schemas.openxmlformats.org/package/2006/relationships"><Relationship Id="rId1" Type="http://schemas.openxmlformats.org/officeDocument/2006/relationships/image" Target="../media/image5.png"/></Relationships>
</file>

<file path=ppt/theme/_rels/theme31.xml.rels><?xml version="1.0" encoding="UTF-8" standalone="yes"?>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DEB094D4-7FD8-4F86-93D5-B0F1341EF586}"/>
    </a:ext>
  </a:extLst>
</a:theme>
</file>

<file path=ppt/theme/theme10.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Q">
      <a:majorFont>
        <a:latin typeface="Arial"/>
        <a:ea typeface=""/>
        <a:cs typeface=""/>
      </a:majorFont>
      <a:minorFont>
        <a:latin typeface="Georgia"/>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Q">
      <a:majorFont>
        <a:latin typeface="Arial"/>
        <a:ea typeface=""/>
        <a:cs typeface=""/>
      </a:majorFont>
      <a:minorFont>
        <a:latin typeface="Georgia"/>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2.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Q">
      <a:majorFont>
        <a:latin typeface="Arial"/>
        <a:ea typeface=""/>
        <a:cs typeface=""/>
      </a:majorFont>
      <a:minorFont>
        <a:latin typeface="Georgia"/>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3.xml><?xml version="1.0" encoding="utf-8"?>
<a:theme xmlns:a="http://schemas.openxmlformats.org/drawingml/2006/main" name="3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Q">
      <a:majorFont>
        <a:latin typeface="Arial"/>
        <a:ea typeface=""/>
        <a:cs typeface=""/>
      </a:majorFont>
      <a:minorFont>
        <a:latin typeface="Georgia"/>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4.xml><?xml version="1.0" encoding="utf-8"?>
<a:theme xmlns:a="http://schemas.openxmlformats.org/drawingml/2006/main" name="4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Q">
      <a:majorFont>
        <a:latin typeface="Arial"/>
        <a:ea typeface=""/>
        <a:cs typeface=""/>
      </a:majorFont>
      <a:minorFont>
        <a:latin typeface="Georgia"/>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5.xml><?xml version="1.0" encoding="utf-8"?>
<a:theme xmlns:a="http://schemas.openxmlformats.org/drawingml/2006/main" name="5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Q">
      <a:majorFont>
        <a:latin typeface="Arial"/>
        <a:ea typeface=""/>
        <a:cs typeface=""/>
      </a:majorFont>
      <a:minorFont>
        <a:latin typeface="Georgia"/>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6.xml><?xml version="1.0" encoding="utf-8"?>
<a:theme xmlns:a="http://schemas.openxmlformats.org/drawingml/2006/main" name="6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Q">
      <a:majorFont>
        <a:latin typeface="Arial"/>
        <a:ea typeface=""/>
        <a:cs typeface=""/>
      </a:majorFont>
      <a:minorFont>
        <a:latin typeface="Georgia"/>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7.xml><?xml version="1.0" encoding="utf-8"?>
<a:theme xmlns:a="http://schemas.openxmlformats.org/drawingml/2006/main" name="7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Q">
      <a:majorFont>
        <a:latin typeface="Arial"/>
        <a:ea typeface=""/>
        <a:cs typeface=""/>
      </a:majorFont>
      <a:minorFont>
        <a:latin typeface="Georgia"/>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8.xml><?xml version="1.0" encoding="utf-8"?>
<a:theme xmlns:a="http://schemas.openxmlformats.org/drawingml/2006/main" name="8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Q">
      <a:majorFont>
        <a:latin typeface="Arial"/>
        <a:ea typeface=""/>
        <a:cs typeface=""/>
      </a:majorFont>
      <a:minorFont>
        <a:latin typeface="Georgia"/>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9.xml><?xml version="1.0" encoding="utf-8"?>
<a:theme xmlns:a="http://schemas.openxmlformats.org/drawingml/2006/main" name="9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Q">
      <a:majorFont>
        <a:latin typeface="Arial"/>
        <a:ea typeface=""/>
        <a:cs typeface=""/>
      </a:majorFont>
      <a:minorFont>
        <a:latin typeface="Georgia"/>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Proof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0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Q">
      <a:majorFont>
        <a:latin typeface="Arial"/>
        <a:ea typeface=""/>
        <a:cs typeface=""/>
      </a:majorFont>
      <a:minorFont>
        <a:latin typeface="Georgia"/>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1.xml><?xml version="1.0" encoding="utf-8"?>
<a:theme xmlns:a="http://schemas.openxmlformats.org/drawingml/2006/main" name="1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Q">
      <a:majorFont>
        <a:latin typeface="Arial"/>
        <a:ea typeface=""/>
        <a:cs typeface=""/>
      </a:majorFont>
      <a:minorFont>
        <a:latin typeface="Georgia"/>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2.xml><?xml version="1.0" encoding="utf-8"?>
<a:theme xmlns:a="http://schemas.openxmlformats.org/drawingml/2006/main" name="1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Q">
      <a:majorFont>
        <a:latin typeface="Arial"/>
        <a:ea typeface=""/>
        <a:cs typeface=""/>
      </a:majorFont>
      <a:minorFont>
        <a:latin typeface="Georgia"/>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3.xml><?xml version="1.0" encoding="utf-8"?>
<a:theme xmlns:a="http://schemas.openxmlformats.org/drawingml/2006/main" name="13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Q">
      <a:majorFont>
        <a:latin typeface="Arial"/>
        <a:ea typeface=""/>
        <a:cs typeface=""/>
      </a:majorFont>
      <a:minorFont>
        <a:latin typeface="Georgia"/>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4.xml><?xml version="1.0" encoding="utf-8"?>
<a:theme xmlns:a="http://schemas.openxmlformats.org/drawingml/2006/main" name="14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Q">
      <a:majorFont>
        <a:latin typeface="Arial"/>
        <a:ea typeface=""/>
        <a:cs typeface=""/>
      </a:majorFont>
      <a:minorFont>
        <a:latin typeface="Georgia"/>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5.xml><?xml version="1.0" encoding="utf-8"?>
<a:theme xmlns:a="http://schemas.openxmlformats.org/drawingml/2006/main" name="15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Q">
      <a:majorFont>
        <a:latin typeface="Arial"/>
        <a:ea typeface=""/>
        <a:cs typeface=""/>
      </a:majorFont>
      <a:minorFont>
        <a:latin typeface="Georgia"/>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6.xml><?xml version="1.0" encoding="utf-8"?>
<a:theme xmlns:a="http://schemas.openxmlformats.org/drawingml/2006/main" name="16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Q">
      <a:majorFont>
        <a:latin typeface="Arial"/>
        <a:ea typeface=""/>
        <a:cs typeface=""/>
      </a:majorFont>
      <a:minorFont>
        <a:latin typeface="Georgia"/>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7.xml><?xml version="1.0" encoding="utf-8"?>
<a:theme xmlns:a="http://schemas.openxmlformats.org/drawingml/2006/main" name="17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Q">
      <a:majorFont>
        <a:latin typeface="Arial"/>
        <a:ea typeface=""/>
        <a:cs typeface=""/>
      </a:majorFont>
      <a:minorFont>
        <a:latin typeface="Georgia"/>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8.xml><?xml version="1.0" encoding="utf-8"?>
<a:theme xmlns:a="http://schemas.openxmlformats.org/drawingml/2006/main" name="18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Q">
      <a:majorFont>
        <a:latin typeface="Arial"/>
        <a:ea typeface=""/>
        <a:cs typeface=""/>
      </a:majorFont>
      <a:minorFont>
        <a:latin typeface="Georgia"/>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9.xml><?xml version="1.0" encoding="utf-8"?>
<a:theme xmlns:a="http://schemas.openxmlformats.org/drawingml/2006/main" name="19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Q">
      <a:majorFont>
        <a:latin typeface="Arial"/>
        <a:ea typeface=""/>
        <a:cs typeface=""/>
      </a:majorFont>
      <a:minorFont>
        <a:latin typeface="Georgia"/>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Proof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0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Q">
      <a:majorFont>
        <a:latin typeface="Arial"/>
        <a:ea typeface=""/>
        <a:cs typeface=""/>
      </a:majorFont>
      <a:minorFont>
        <a:latin typeface="Georgia"/>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1.xml><?xml version="1.0" encoding="utf-8"?>
<a:theme xmlns:a="http://schemas.openxmlformats.org/drawingml/2006/main" name="2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Q">
      <a:majorFont>
        <a:latin typeface="Arial"/>
        <a:ea typeface=""/>
        <a:cs typeface=""/>
      </a:majorFont>
      <a:minorFont>
        <a:latin typeface="Georgia"/>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Proof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Proof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Proof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Proof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Proof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Proof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TM04033925[[fn=Droplet]]</Template>
  <TotalTime>88</TotalTime>
  <Words>980</Words>
  <Application>Microsoft Office PowerPoint</Application>
  <PresentationFormat>Custom</PresentationFormat>
  <Paragraphs>262</Paragraphs>
  <Slides>61</Slides>
  <Notes>2</Notes>
  <HiddenSlides>0</HiddenSlides>
  <MMClips>0</MMClips>
  <ScaleCrop>false</ScaleCrop>
  <HeadingPairs>
    <vt:vector size="4" baseType="variant">
      <vt:variant>
        <vt:lpstr>Theme</vt:lpstr>
      </vt:variant>
      <vt:variant>
        <vt:i4>31</vt:i4>
      </vt:variant>
      <vt:variant>
        <vt:lpstr>Slide Titles</vt:lpstr>
      </vt:variant>
      <vt:variant>
        <vt:i4>61</vt:i4>
      </vt:variant>
    </vt:vector>
  </HeadingPairs>
  <TitlesOfParts>
    <vt:vector size="92" baseType="lpstr">
      <vt:lpstr>Droplet</vt:lpstr>
      <vt:lpstr>ProofPresentation</vt:lpstr>
      <vt:lpstr>1_ProofPresentation</vt:lpstr>
      <vt:lpstr>2_ProofPresentation</vt:lpstr>
      <vt:lpstr>3_ProofPresentation</vt:lpstr>
      <vt:lpstr>4_ProofPresentation</vt:lpstr>
      <vt:lpstr>5_ProofPresentation</vt:lpstr>
      <vt:lpstr>6_ProofPresentation</vt:lpstr>
      <vt:lpstr>7_ProofPresentation</vt:lpstr>
      <vt:lpstr>White</vt:lpstr>
      <vt:lpstr>1_White</vt:lpstr>
      <vt:lpstr>2_White</vt:lpstr>
      <vt:lpstr>3_White</vt:lpstr>
      <vt:lpstr>4_White</vt:lpstr>
      <vt:lpstr>5_White</vt:lpstr>
      <vt:lpstr>6_White</vt:lpstr>
      <vt:lpstr>7_White</vt:lpstr>
      <vt:lpstr>8_White</vt:lpstr>
      <vt:lpstr>9_White</vt:lpstr>
      <vt:lpstr>10_White</vt:lpstr>
      <vt:lpstr>11_White</vt:lpstr>
      <vt:lpstr>12_White</vt:lpstr>
      <vt:lpstr>13_White</vt:lpstr>
      <vt:lpstr>14_White</vt:lpstr>
      <vt:lpstr>15_White</vt:lpstr>
      <vt:lpstr>16_White</vt:lpstr>
      <vt:lpstr>17_White</vt:lpstr>
      <vt:lpstr>18_White</vt:lpstr>
      <vt:lpstr>19_White</vt:lpstr>
      <vt:lpstr>20_White</vt:lpstr>
      <vt:lpstr>21_White</vt:lpstr>
      <vt:lpstr>Water Use Program</vt:lpstr>
      <vt:lpstr>What is the Water Use Program? </vt:lpstr>
      <vt:lpstr>The Law governing the program falls under: </vt:lpstr>
      <vt:lpstr>Participation is Mandatory if:</vt:lpstr>
      <vt:lpstr>Water Use Data is Used for:</vt:lpstr>
      <vt:lpstr>How is the water use data collected?</vt:lpstr>
      <vt:lpstr>Legislative Audit Overview</vt:lpstr>
      <vt:lpstr>Legislative Audit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Along with the survey forms, detailed instructions are also mailed.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Utah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Austin</dc:creator>
  <cp:lastModifiedBy>Lazaro Quintana</cp:lastModifiedBy>
  <cp:revision>26</cp:revision>
  <dcterms:created xsi:type="dcterms:W3CDTF">2016-02-25T15:36:57Z</dcterms:created>
  <dcterms:modified xsi:type="dcterms:W3CDTF">2016-02-26T22:48:18Z</dcterms:modified>
</cp:coreProperties>
</file>