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7" r:id="rId2"/>
    <p:sldId id="269" r:id="rId3"/>
    <p:sldId id="270" r:id="rId4"/>
    <p:sldId id="275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7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RWAU </a:t>
            </a: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Training—April 2018</a:t>
            </a:r>
            <a:endParaRPr lang="en-US" altLang="en-US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Jared Manning,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Assistant State Engineer of Field Services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_WRT Photo Contests (all years)\2010 WRT Photo Contest\Water at Work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" y="0"/>
            <a:ext cx="913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037513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510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Distribution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200400" cy="9794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Authority: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743199"/>
            <a:ext cx="3276600" cy="3382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Counties and </a:t>
            </a:r>
            <a:r>
              <a:rPr lang="en-US" altLang="en-US" sz="2800" dirty="0" smtClean="0">
                <a:solidFill>
                  <a:schemeClr val="tx2"/>
                </a:solidFill>
              </a:rPr>
              <a:t>Cities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District </a:t>
            </a:r>
            <a:r>
              <a:rPr lang="en-US" altLang="en-US" sz="2800" dirty="0" smtClean="0">
                <a:solidFill>
                  <a:schemeClr val="tx2"/>
                </a:solidFill>
              </a:rPr>
              <a:t>Courts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</a:t>
            </a:r>
            <a:r>
              <a:rPr lang="en-US" altLang="en-US" sz="2800" dirty="0" smtClean="0">
                <a:solidFill>
                  <a:schemeClr val="tx2"/>
                </a:solidFill>
              </a:rPr>
              <a:t>Engineer (since </a:t>
            </a:r>
            <a:r>
              <a:rPr lang="en-US" altLang="en-US" sz="2800" dirty="0">
                <a:solidFill>
                  <a:schemeClr val="tx2"/>
                </a:solidFill>
              </a:rPr>
              <a:t>1919)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505200" cy="10556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Composition: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743201"/>
            <a:ext cx="3810000" cy="3382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</a:t>
            </a:r>
            <a:r>
              <a:rPr lang="en-US" altLang="en-US" sz="2800" dirty="0" smtClean="0">
                <a:solidFill>
                  <a:schemeClr val="tx2"/>
                </a:solidFill>
              </a:rPr>
              <a:t>Users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Distribution System </a:t>
            </a:r>
            <a:r>
              <a:rPr lang="en-US" altLang="en-US" sz="2800" dirty="0" smtClean="0">
                <a:solidFill>
                  <a:schemeClr val="tx2"/>
                </a:solidFill>
              </a:rPr>
              <a:t>Committee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Commissioner(s</a:t>
            </a:r>
            <a:r>
              <a:rPr lang="en-US" altLang="en-US" sz="2800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2 WRT Photo Contest\Look ma' I'm on top of the 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000"/>
                    </a14:imgEffect>
                    <a14:imgEffect>
                      <a14:saturation sat="110000"/>
                    </a14:imgEffect>
                    <a14:imgEffect>
                      <a14:brightnessContrast bright="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2"/>
            <a:ext cx="9144000" cy="68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057400"/>
            <a:ext cx="7961313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Maintain an adequate measuring device and controlling works (head gate)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Elect Distribution System Committee representative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Pay annual assessment to help cover distribution system costs</a:t>
            </a:r>
          </a:p>
        </p:txBody>
      </p:sp>
    </p:spTree>
    <p:extLst>
      <p:ext uri="{BB962C8B-B14F-4D97-AF65-F5344CB8AC3E}">
        <p14:creationId xmlns:p14="http://schemas.microsoft.com/office/powerpoint/2010/main" val="2842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Represent water users at annual distribution meeting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budget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assessment amount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Select new water commissioner if necessary (four-year term)</a:t>
            </a:r>
          </a:p>
        </p:txBody>
      </p:sp>
      <p:pic>
        <p:nvPicPr>
          <p:cNvPr id="4098" name="Picture 2" descr="G:\_WRT Photo Contests (all years)\2010 WRT Photo Contest\Employees At Work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24731"/>
          <a:stretch/>
        </p:blipFill>
        <p:spPr bwMode="auto">
          <a:xfrm>
            <a:off x="4800600" y="1507621"/>
            <a:ext cx="3636297" cy="47407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Distribute water in accordance with water rights and prior appropriation doctrine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Keep a record of diversions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Produce an annual report showing a record of diversions and decisions made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Perform other duties as agreed upon by the water users and state engineer</a:t>
            </a:r>
          </a:p>
          <a:p>
            <a:endParaRPr lang="en-US" dirty="0"/>
          </a:p>
        </p:txBody>
      </p:sp>
      <p:pic>
        <p:nvPicPr>
          <p:cNvPr id="4" name="Picture 2" descr="G:\_WRT Photo Contests (all years)\2013 WRT Photo Contest\32.When is High T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7600"/>
                    </a14:imgEffect>
                    <a14:imgEffect>
                      <a14:saturation sat="110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24662"/>
          <a:stretch/>
        </p:blipFill>
        <p:spPr bwMode="auto">
          <a:xfrm>
            <a:off x="737417" y="1676400"/>
            <a:ext cx="3829665" cy="45548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State Engineer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Appoint commissioner upon recommendation of a majority of water users</a:t>
            </a:r>
          </a:p>
          <a:p>
            <a:pPr eaLnBrk="1" hangingPunct="1"/>
            <a:endParaRPr lang="en-US" altLang="en-US" sz="16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Manage the water commissioner fund</a:t>
            </a:r>
          </a:p>
          <a:p>
            <a:pPr eaLnBrk="1" hangingPunct="1"/>
            <a:endParaRPr lang="en-US" altLang="en-US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Train and direct commissioner in distributing water in accordance with water rights</a:t>
            </a:r>
          </a:p>
        </p:txBody>
      </p:sp>
    </p:spTree>
    <p:extLst>
      <p:ext uri="{BB962C8B-B14F-4D97-AF65-F5344CB8AC3E}">
        <p14:creationId xmlns:p14="http://schemas.microsoft.com/office/powerpoint/2010/main" val="280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_WRT Photo Contests (all years)\2015 WRT Photo Contest\2015_Winning-Photos\WAW_First_Gratitude_Horsl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900"/>
                    </a14:imgEffect>
                    <a14:imgEffect>
                      <a14:saturation sat="110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-2219" r="26370" b="2219"/>
          <a:stretch/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66799"/>
            <a:ext cx="8266113" cy="838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</TotalTime>
  <Words>184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Distribution Systems</vt:lpstr>
      <vt:lpstr>Distribution System</vt:lpstr>
      <vt:lpstr>Responsibilities</vt:lpstr>
      <vt:lpstr>Water Users Responsibilities</vt:lpstr>
      <vt:lpstr>Committee Responsibilities</vt:lpstr>
      <vt:lpstr>Commissioner Responsibilities</vt:lpstr>
      <vt:lpstr>State Engineer Responsibilities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James Greer</cp:lastModifiedBy>
  <cp:revision>93</cp:revision>
  <cp:lastPrinted>2015-04-27T15:50:43Z</cp:lastPrinted>
  <dcterms:created xsi:type="dcterms:W3CDTF">2004-06-09T23:03:56Z</dcterms:created>
  <dcterms:modified xsi:type="dcterms:W3CDTF">2018-03-27T21:28:30Z</dcterms:modified>
</cp:coreProperties>
</file>