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handoutMasterIdLst>
    <p:handoutMasterId r:id="rId40"/>
  </p:handoutMasterIdLst>
  <p:sldIdLst>
    <p:sldId id="297" r:id="rId5"/>
    <p:sldId id="299" r:id="rId6"/>
    <p:sldId id="301" r:id="rId7"/>
    <p:sldId id="256" r:id="rId8"/>
    <p:sldId id="291" r:id="rId9"/>
    <p:sldId id="259" r:id="rId10"/>
    <p:sldId id="260" r:id="rId11"/>
    <p:sldId id="261" r:id="rId12"/>
    <p:sldId id="262" r:id="rId13"/>
    <p:sldId id="263" r:id="rId14"/>
    <p:sldId id="267" r:id="rId15"/>
    <p:sldId id="268" r:id="rId16"/>
    <p:sldId id="303" r:id="rId17"/>
    <p:sldId id="264" r:id="rId18"/>
    <p:sldId id="265" r:id="rId19"/>
    <p:sldId id="270" r:id="rId20"/>
    <p:sldId id="272" r:id="rId21"/>
    <p:sldId id="271" r:id="rId22"/>
    <p:sldId id="266" r:id="rId23"/>
    <p:sldId id="298" r:id="rId24"/>
    <p:sldId id="307" r:id="rId25"/>
    <p:sldId id="274" r:id="rId26"/>
    <p:sldId id="273" r:id="rId27"/>
    <p:sldId id="275" r:id="rId28"/>
    <p:sldId id="277" r:id="rId29"/>
    <p:sldId id="276" r:id="rId30"/>
    <p:sldId id="278" r:id="rId31"/>
    <p:sldId id="280" r:id="rId32"/>
    <p:sldId id="281" r:id="rId33"/>
    <p:sldId id="279" r:id="rId34"/>
    <p:sldId id="286" r:id="rId35"/>
    <p:sldId id="305" r:id="rId36"/>
    <p:sldId id="304" r:id="rId37"/>
    <p:sldId id="306" r:id="rId38"/>
    <p:sldId id="302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08EC4AC-A68B-4F6F-8A2A-A424B8CFC53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39CDB20-588D-4605-9A32-2C011D247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35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3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23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97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73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5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18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7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31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37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01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89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35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02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24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29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81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6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27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92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60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16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74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94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76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2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53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75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7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24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8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3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5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3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6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45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7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1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1E61-D07C-4154-BAE2-D1D29C130A66}" type="datetimeFigureOut">
              <a:rPr lang="en-US" smtClean="0"/>
              <a:t>3/13/2014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7A681-015F-4820-8EB1-5C5A821FC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7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3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1E61-D07C-4154-BAE2-D1D29C130A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7A681-015F-4820-8EB1-5C5A821FC9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9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95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Water Users Workshop 2014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2143" y="2538880"/>
            <a:ext cx="242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Dam Safety Issues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23887" y="5903185"/>
            <a:ext cx="210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K. Marble, P.E.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43000"/>
            <a:ext cx="347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</a:rPr>
              <a:t>Manderfield</a:t>
            </a:r>
            <a:r>
              <a:rPr lang="en-US" sz="3600" dirty="0" smtClean="0">
                <a:solidFill>
                  <a:prstClr val="black"/>
                </a:solidFill>
              </a:rPr>
              <a:t> Dam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057400"/>
            <a:ext cx="295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Designer – RB&amp;G Engineering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3200400"/>
            <a:ext cx="42498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Safety Deficiencies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-	Seepage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-	Sinkholes in Basin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-	Slope Stability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-	Seismic Stability</a:t>
            </a:r>
          </a:p>
          <a:p>
            <a:r>
              <a:rPr lang="en-US" sz="2400" dirty="0">
                <a:solidFill>
                  <a:prstClr val="black"/>
                </a:solidFill>
              </a:rPr>
              <a:t>	</a:t>
            </a:r>
            <a:r>
              <a:rPr lang="en-US" sz="2400" dirty="0" smtClean="0">
                <a:solidFill>
                  <a:prstClr val="black"/>
                </a:solidFill>
              </a:rPr>
              <a:t>-	Spillway capacity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1" y="0"/>
            <a:ext cx="8908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5" y="0"/>
            <a:ext cx="8876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2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t's Not About The Nai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81000"/>
            <a:ext cx="8686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9858" y="466156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smtClean="0">
                <a:solidFill>
                  <a:prstClr val="black"/>
                </a:solidFill>
              </a:rPr>
              <a:t>       Rule </a:t>
            </a:r>
            <a:r>
              <a:rPr lang="en-US" sz="3600" dirty="0">
                <a:solidFill>
                  <a:prstClr val="black"/>
                </a:solidFill>
              </a:rPr>
              <a:t>Modifications for dams in Utah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524000"/>
            <a:ext cx="75839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Seismic Standards –</a:t>
            </a:r>
            <a:r>
              <a:rPr lang="en-US" dirty="0" smtClean="0"/>
              <a:t> 		84% attenuation for high and moderate</a:t>
            </a:r>
          </a:p>
          <a:p>
            <a:r>
              <a:rPr lang="en-US" dirty="0" smtClean="0"/>
              <a:t>(In effect)</a:t>
            </a:r>
            <a:r>
              <a:rPr lang="en-US" dirty="0"/>
              <a:t>	</a:t>
            </a:r>
            <a:r>
              <a:rPr lang="en-US" dirty="0" smtClean="0"/>
              <a:t>			moderate may be reduced to 50%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7068" y="2971800"/>
            <a:ext cx="91502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Spillway Design Flood –</a:t>
            </a:r>
            <a:r>
              <a:rPr lang="en-US" dirty="0" smtClean="0"/>
              <a:t> 	Current is PMF for high and moderate</a:t>
            </a:r>
          </a:p>
          <a:p>
            <a:r>
              <a:rPr lang="en-US" dirty="0" smtClean="0"/>
              <a:t>(Proposed)</a:t>
            </a:r>
            <a:r>
              <a:rPr lang="en-US" dirty="0"/>
              <a:t>		</a:t>
            </a:r>
            <a:r>
              <a:rPr lang="en-US" dirty="0" smtClean="0"/>
              <a:t>		moderate may be reduced to 1,000 year event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419600"/>
            <a:ext cx="82844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Design review process – 	Preliminary Design</a:t>
            </a:r>
          </a:p>
          <a:p>
            <a:r>
              <a:rPr lang="en-US" dirty="0" smtClean="0"/>
              <a:t>(Proposed)</a:t>
            </a:r>
            <a:r>
              <a:rPr lang="en-US" sz="2400" dirty="0" smtClean="0"/>
              <a:t>				</a:t>
            </a:r>
            <a:r>
              <a:rPr lang="en-US" dirty="0" smtClean="0"/>
              <a:t>Design Reports/Conceptual Drawings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Design Review Meeting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Final Design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dirty="0" smtClean="0"/>
              <a:t>Modified reports, Drawings, Specs</a:t>
            </a:r>
          </a:p>
        </p:txBody>
      </p:sp>
    </p:spTree>
    <p:extLst>
      <p:ext uri="{BB962C8B-B14F-4D97-AF65-F5344CB8AC3E}">
        <p14:creationId xmlns:p14="http://schemas.microsoft.com/office/powerpoint/2010/main" val="28183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49804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Inspections and Monitoring</a:t>
            </a:r>
          </a:p>
          <a:p>
            <a:pPr algn="ctr"/>
            <a:r>
              <a:rPr lang="en-US" sz="2400" dirty="0" smtClean="0"/>
              <a:t>Why keep worrying about a dam after many years of successful operation?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4953000"/>
            <a:ext cx="2536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Baker </a:t>
            </a:r>
            <a:r>
              <a:rPr lang="en-US" sz="3600" dirty="0" smtClean="0"/>
              <a:t>Dam</a:t>
            </a:r>
          </a:p>
          <a:p>
            <a:r>
              <a:rPr lang="en-US" sz="3600" dirty="0" smtClean="0"/>
              <a:t>Built in 1950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7387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921"/>
            <a:ext cx="9144000" cy="47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0"/>
            <a:ext cx="11108267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091" y="6379420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Built in 1960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87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7"/>
            <a:ext cx="9144000" cy="68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"/>
            <a:ext cx="9144000" cy="684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769820"/>
            <a:ext cx="3429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South Creek Dam</a:t>
            </a:r>
          </a:p>
          <a:p>
            <a:r>
              <a:rPr lang="en-US" sz="2400" dirty="0" smtClean="0"/>
              <a:t>Built in 1988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35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144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114" y="685800"/>
            <a:ext cx="374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Outline – </a:t>
            </a:r>
            <a:r>
              <a:rPr lang="en-US" sz="2000" dirty="0" smtClean="0"/>
              <a:t>We do fix things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600200"/>
            <a:ext cx="4014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Minimum Standards update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Fairview Lake</a:t>
            </a:r>
          </a:p>
          <a:p>
            <a:r>
              <a:rPr lang="en-US" sz="2400" dirty="0"/>
              <a:t>	</a:t>
            </a:r>
            <a:r>
              <a:rPr lang="en-US" sz="2400" dirty="0" err="1" smtClean="0"/>
              <a:t>Manderfield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6029" y="3448538"/>
            <a:ext cx="220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sz="2400" dirty="0" smtClean="0"/>
              <a:t>Rule </a:t>
            </a:r>
            <a:r>
              <a:rPr lang="en-US" sz="2400" dirty="0" smtClean="0"/>
              <a:t>Changes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15142" y="4724400"/>
            <a:ext cx="3588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en-US" sz="2400" dirty="0" smtClean="0"/>
              <a:t>Inspections and Monitor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Baker Dam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Red Creek Dam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South Creek Dam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73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158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"/>
            <a:ext cx="9144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214312"/>
            <a:ext cx="504825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1219200"/>
            <a:ext cx="28672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Canals in Utah</a:t>
            </a:r>
          </a:p>
          <a:p>
            <a:r>
              <a:rPr lang="en-US" sz="2400" dirty="0" smtClean="0"/>
              <a:t>      House Bill 370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89878" y="2667000"/>
            <a:ext cx="7772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State Engineer shall, by July 1, 2017, inventory and maintain a list of all open human-made water conveyance systems that carry 5 cubic feet per second….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89878" y="4419600"/>
            <a:ext cx="7592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State Engineer … may contract with a local conservation district …. To provide technical support for a canal owner who is adopting a management plan….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773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600200"/>
            <a:ext cx="2069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1782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525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328" y="533400"/>
            <a:ext cx="3421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Total dams investigated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-	Completed	186</a:t>
            </a:r>
          </a:p>
          <a:p>
            <a:r>
              <a:rPr lang="en-US" sz="2400" dirty="0" smtClean="0"/>
              <a:t>              Need Rehab    133</a:t>
            </a:r>
          </a:p>
          <a:p>
            <a:r>
              <a:rPr lang="en-US" sz="2400" dirty="0" smtClean="0"/>
              <a:t>      -	On-going	  14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0594" y="2209800"/>
            <a:ext cx="3513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Construction Projects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-    Rehab complete  36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-    Rehab partial	    9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12365" y="3666253"/>
            <a:ext cx="3345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 Construction        2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29067" y="4343400"/>
            <a:ext cx="3312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 Final Design         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23251" y="5005976"/>
            <a:ext cx="3406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Dams on Priority list     82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99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43000"/>
            <a:ext cx="269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Fairview Lake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2057400"/>
            <a:ext cx="338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Designer – </a:t>
            </a:r>
            <a:r>
              <a:rPr lang="en-US" dirty="0" err="1" smtClean="0"/>
              <a:t>Franson</a:t>
            </a:r>
            <a:r>
              <a:rPr lang="en-US" dirty="0" smtClean="0"/>
              <a:t> Civil Engineers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3200400"/>
            <a:ext cx="5438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Safety Deficiencies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	Seepage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	Slope Stability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	Seismic Stability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	Poorly constructed spillway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86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epage Video 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00050"/>
            <a:ext cx="80772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0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187</Words>
  <Application>Microsoft Office PowerPoint</Application>
  <PresentationFormat>On-screen Show (4:3)</PresentationFormat>
  <Paragraphs>59</Paragraphs>
  <Slides>35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Marble</dc:creator>
  <cp:lastModifiedBy>David Marble</cp:lastModifiedBy>
  <cp:revision>39</cp:revision>
  <cp:lastPrinted>2014-03-13T20:18:07Z</cp:lastPrinted>
  <dcterms:created xsi:type="dcterms:W3CDTF">2014-03-05T16:34:01Z</dcterms:created>
  <dcterms:modified xsi:type="dcterms:W3CDTF">2014-03-14T00:02:38Z</dcterms:modified>
</cp:coreProperties>
</file>