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0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CD5CA-E2CE-432D-910A-02823C60AB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Parowan Valley Pumpers Association (PVPA)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76C2F0-6066-45D9-B39E-AE91E8AE57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January 2022</a:t>
            </a:r>
          </a:p>
        </p:txBody>
      </p:sp>
    </p:spTree>
    <p:extLst>
      <p:ext uri="{BB962C8B-B14F-4D97-AF65-F5344CB8AC3E}">
        <p14:creationId xmlns:p14="http://schemas.microsoft.com/office/powerpoint/2010/main" val="447716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88CC5-A8E1-4CD1-BAB5-3D576927B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“You can’t drink all day if you don’t start in the morning”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C191B0-E6DF-4C72-8608-AF61607883A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WHAT’S BEEN </a:t>
            </a:r>
            <a:r>
              <a:rPr lang="en-US" dirty="0" err="1"/>
              <a:t>HAPPENINg</a:t>
            </a:r>
            <a:endParaRPr lang="en-US" dirty="0"/>
          </a:p>
          <a:p>
            <a:pPr lvl="1"/>
            <a:r>
              <a:rPr lang="en-US" dirty="0"/>
              <a:t>Local workgroup was organized ( 7 member board) and meet on a regular basis gathering ideas, seeking out funding sources, developing alternatives, and implementing decisions.</a:t>
            </a:r>
          </a:p>
          <a:p>
            <a:pPr lvl="1"/>
            <a:r>
              <a:rPr lang="en-US" dirty="0"/>
              <a:t>Presentation by H. </a:t>
            </a:r>
            <a:r>
              <a:rPr lang="en-US" dirty="0" err="1"/>
              <a:t>Roice</a:t>
            </a:r>
            <a:r>
              <a:rPr lang="en-US" dirty="0"/>
              <a:t> Nelson Jr. and Gary Farnsworth player discussing the untapped aquifers in the Parowan valley Drainage Basin.</a:t>
            </a:r>
          </a:p>
          <a:p>
            <a:pPr lvl="1"/>
            <a:r>
              <a:rPr lang="en-US" dirty="0"/>
              <a:t>application for Water right 75-2105 (20,000 ac ft) was approved.</a:t>
            </a:r>
          </a:p>
          <a:p>
            <a:pPr lvl="1"/>
            <a:r>
              <a:rPr lang="en-US" dirty="0"/>
              <a:t> a recharge application permit Is required to be filed by a “local district”.  How do we proceed with that?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105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40555-B13F-40DE-A7D0-805DDAA9A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Groundwater management plan ideas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16A266-0469-48D2-A49D-4B2C755DF5B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Designated “Use” of the water- should all water be treated equally or is there a hierarchy that needs to be considered by use?</a:t>
            </a:r>
          </a:p>
          <a:p>
            <a:r>
              <a:rPr lang="en-US" dirty="0"/>
              <a:t>“First in time- first in right” is the current authority Granted by statute.</a:t>
            </a:r>
          </a:p>
          <a:p>
            <a:r>
              <a:rPr lang="en-US" dirty="0"/>
              <a:t>Is this the best order of management for the Parowan Valley?  </a:t>
            </a:r>
          </a:p>
          <a:p>
            <a:r>
              <a:rPr lang="en-US" dirty="0"/>
              <a:t>IS there one basin or two to manage?</a:t>
            </a:r>
          </a:p>
          <a:p>
            <a:r>
              <a:rPr lang="en-US" dirty="0"/>
              <a:t>Can we avoid water right cuts all together?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096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D6185-DD2A-44EB-8E8E-8E142B1F9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PVPA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B3DCE4-839B-4440-BDCC-33B8C5254B5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872391"/>
          </a:xfrm>
        </p:spPr>
        <p:txBody>
          <a:bodyPr>
            <a:noAutofit/>
          </a:bodyPr>
          <a:lstStyle/>
          <a:p>
            <a:r>
              <a:rPr lang="en-US" sz="4000" dirty="0"/>
              <a:t>1.  Water Right holders to maximize water use efficiency.</a:t>
            </a:r>
          </a:p>
          <a:p>
            <a:r>
              <a:rPr lang="en-US" sz="4000" dirty="0"/>
              <a:t>2. Increase the supply of available water throughout the watershed.</a:t>
            </a:r>
          </a:p>
          <a:p>
            <a:r>
              <a:rPr lang="en-US" sz="4000" dirty="0"/>
              <a:t>3. Maximize water re-charge efforts. </a:t>
            </a:r>
          </a:p>
        </p:txBody>
      </p:sp>
    </p:spTree>
    <p:extLst>
      <p:ext uri="{BB962C8B-B14F-4D97-AF65-F5344CB8AC3E}">
        <p14:creationId xmlns:p14="http://schemas.microsoft.com/office/powerpoint/2010/main" val="1744133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5B4A2-D983-4EA7-9885-3110D2F94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 1- “Water Right holders to maximize water use efficiency” progress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1A8D3F-5269-4EC8-89CA-B73D27F1B78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400" dirty="0"/>
              <a:t>1. On-Farm re-nozzle systems + 2,500 ac.			$200,000</a:t>
            </a:r>
          </a:p>
          <a:p>
            <a:r>
              <a:rPr lang="en-US" sz="2400" dirty="0"/>
              <a:t>2. Energy audits on irrigation systems +7,500 ac	$ 20,000</a:t>
            </a:r>
          </a:p>
          <a:p>
            <a:r>
              <a:rPr lang="en-US" sz="2400" dirty="0"/>
              <a:t>3. Well Metering 							$ 30,000</a:t>
            </a:r>
          </a:p>
          <a:p>
            <a:r>
              <a:rPr lang="en-US" sz="2400" dirty="0"/>
              <a:t>4. Numerous projects converting to higher water efficient systems.</a:t>
            </a:r>
          </a:p>
          <a:p>
            <a:pPr marL="0" indent="0">
              <a:buNone/>
            </a:pP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227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D1514-8946-4C05-8110-2193B3E83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 2 – “Increase the supply of available water throughout the watershed” progress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82605-CFCC-4240-A383-36AD2408573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1. Brian head fire on 77,000 ac.  “We didn’t start the fire, it was always burning. </a:t>
            </a:r>
          </a:p>
          <a:p>
            <a:pPr marL="0" indent="0">
              <a:buNone/>
            </a:pPr>
            <a:r>
              <a:rPr lang="en-US" dirty="0"/>
              <a:t>       since the world’s been turning” </a:t>
            </a:r>
            <a:r>
              <a:rPr lang="en-US" i="1" dirty="0"/>
              <a:t>Billy Joel.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a. Forest Stand Improvements 	in Parowan Canyon  = 1,100 ac         $460,000</a:t>
            </a:r>
          </a:p>
          <a:p>
            <a:r>
              <a:rPr lang="en-US" dirty="0"/>
              <a:t>2. Rangeland Improvements to improve hydraulic function = 2,700 ac.  $1,500,000</a:t>
            </a:r>
          </a:p>
          <a:p>
            <a:r>
              <a:rPr lang="en-US" dirty="0"/>
              <a:t>3. BLM has approved Parowan Front NEPA document – DOI-BLM-UT-C010-2018-EA</a:t>
            </a:r>
          </a:p>
          <a:p>
            <a:r>
              <a:rPr lang="en-US" dirty="0"/>
              <a:t>4. USDA-NRCS PL-566 Watershed operation plan in progress.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250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B492B-61A3-410F-B51A-084C419BA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 3 – “Maximize re-charge efforts” progress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B5956C-1BF6-4436-B936-A665296C433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1. Culvert pipe to Parowan re-charge ponds 			   $5,500</a:t>
            </a:r>
          </a:p>
          <a:p>
            <a:r>
              <a:rPr lang="en-US" dirty="0"/>
              <a:t>2. Little Creek Re-charge ponds 					$105,000</a:t>
            </a:r>
          </a:p>
          <a:p>
            <a:r>
              <a:rPr lang="en-US" dirty="0"/>
              <a:t>3. Evans and Barton pond cleaning 				   $16,000</a:t>
            </a:r>
          </a:p>
          <a:p>
            <a:r>
              <a:rPr lang="en-US" dirty="0"/>
              <a:t>4. Little Creek cleaning 						    $8,000</a:t>
            </a:r>
          </a:p>
          <a:p>
            <a:r>
              <a:rPr lang="en-US" dirty="0"/>
              <a:t>5. Parowan re-charge pond preparation 		                              $1,600</a:t>
            </a:r>
          </a:p>
          <a:p>
            <a:r>
              <a:rPr lang="en-US" dirty="0"/>
              <a:t>6.  Raised water level in two wells in </a:t>
            </a:r>
            <a:r>
              <a:rPr lang="en-US" dirty="0" err="1"/>
              <a:t>Paragonah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848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13359-0ACE-4F95-A0C2-A3CF4C7C1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dirty="0"/>
              <a:t>Survived Covid-19, social distancing, masks, etc.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A9AD2-4F35-4B6A-8D7E-DF10D9DFA07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9600" dirty="0"/>
              <a:t>PRICELESS, </a:t>
            </a:r>
            <a:r>
              <a:rPr lang="en-US" dirty="0"/>
              <a:t>for everything else there’s </a:t>
            </a:r>
            <a:r>
              <a:rPr lang="en-US" dirty="0" err="1"/>
              <a:t>mastercard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685414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642B5-D233-433F-901E-4ECCFE815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do we go from here?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926A11-BBDF-4C35-95A7-80D4A1B7015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Need time to see if our goals will improve the water level to a safe yield.  This will help our Groundwater Management planning efforts.</a:t>
            </a:r>
          </a:p>
          <a:p>
            <a:r>
              <a:rPr lang="en-US" dirty="0"/>
              <a:t>Need funding to implement our goals. 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153216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238</TotalTime>
  <Words>527</Words>
  <Application>Microsoft Office PowerPoint</Application>
  <PresentationFormat>Widescreen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Tw Cen MT</vt:lpstr>
      <vt:lpstr>Droplet</vt:lpstr>
      <vt:lpstr>Parowan Valley Pumpers Association (PVPA)</vt:lpstr>
      <vt:lpstr>“You can’t drink all day if you don’t start in the morning” </vt:lpstr>
      <vt:lpstr>Groundwater management plan ideas</vt:lpstr>
      <vt:lpstr>PVPA Goals</vt:lpstr>
      <vt:lpstr>Goal 1- “Water Right holders to maximize water use efficiency” progress</vt:lpstr>
      <vt:lpstr>Goal 2 – “Increase the supply of available water throughout the watershed” progress</vt:lpstr>
      <vt:lpstr>Goal 3 – “Maximize re-charge efforts” progress  </vt:lpstr>
      <vt:lpstr>Survived Covid-19, social distancing, masks, etc.</vt:lpstr>
      <vt:lpstr>Where do we go from here?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Parowan Valley Pumpers Association</dc:title>
  <dc:creator>Bradshaw, Jason - NRCS, Cedar City, UT</dc:creator>
  <cp:lastModifiedBy>Bradshaw, Jason - NRCS, Cedar City, UT</cp:lastModifiedBy>
  <cp:revision>30</cp:revision>
  <dcterms:created xsi:type="dcterms:W3CDTF">2021-04-14T19:44:12Z</dcterms:created>
  <dcterms:modified xsi:type="dcterms:W3CDTF">2022-01-03T21:30:39Z</dcterms:modified>
</cp:coreProperties>
</file>